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ECA5B-A1CD-4E26-8649-61426D4F5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9D17C7-4576-49B7-AAF8-92D03625A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7D39A-AA07-43AF-9BB4-2855C4DD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7EE415-513A-4A07-9340-7D101CBF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70FF7D-9C12-46E4-8A75-6E7EB92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09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3964B-97DA-4818-97BB-07DE1C6B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2AC070-E0DA-4D68-8F42-72ADA30C2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982C8E-B2F0-4CE9-B721-106C97FA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519F86-A434-4870-A0DA-F5646A2D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B59BEE-C2C7-445A-BFAC-9C297E32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5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EC6292E-6682-41D6-B7D7-64CC13E9D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EEE3F5-73B4-4498-A475-22937BD72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E181C1-3BBA-4AC5-9168-C289C44B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5C0A0-EDCC-44D0-B6A1-B7677A1E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7EE932-50A9-4D75-A4A9-309742DE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8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65B7C-9CEE-4467-994E-D911C3BB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AD4BEB-1DC6-44DF-9911-82ECDD59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9863C1-7FB4-4DD7-BF2D-11C5FA95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A40E5D-02DF-4804-8285-964A5012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41AF54-BF95-4109-87E6-BD4AD433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76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45EBDC-831C-4D49-8443-7FDE27B9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14EC6-DFFA-4540-8B91-1CFB693B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FBF560-95BE-4C32-925D-F40DFE26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C7C46-D465-41F0-9010-5B7AD927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18BA12-2B58-4BDC-903C-52586CCE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86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9018B-3858-4258-9266-21A7F674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D52756-0DC6-4124-8535-1D706847F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EB0BBB-EAB1-45B7-8F1D-1F18624CC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C00B5E-89CF-4D9A-989B-2042774A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BC6B1B-61D5-4B4D-B946-C64B2008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6E5A06-0A8E-423B-B98D-59CE6E58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5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91939-5B98-4DA5-8A55-8F2414CA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C92FBF-39E9-4680-8B1E-7C74EA7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8D6E3E-1FC4-406D-9BBF-8F81E8FA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45A057-4D62-4A5A-9C69-C04CACDCD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F8C940-CE90-4E58-BE26-C4BE507A8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FC822A-CCAC-431E-A327-2DFE9570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A6A99AC-B8A2-4758-944E-D687FE71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9E5DC2-0776-464E-AF0F-C1AE2C00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D5C02-5047-424B-AE8D-97035203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5C98AA-51D2-40F3-8100-AAD17B02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BF34F4-D084-4C8A-A299-F3E32A7D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8FC164-B4FA-4BC0-8232-C1E21552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0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53AA77-2CEB-47B5-98F2-D8CAA329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6B5C92-3C55-46E0-8512-3C076DB7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53CDA7-A2BE-40DC-9676-76EDC1EF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124A0-8321-48FB-A770-4628B68F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8D42A1-53C9-4776-8C24-76AC0E99C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9AC35D-B0D5-4F57-9C05-9709DDE8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8C63B1-9C9C-4E54-B76E-11A3DC8E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B3364A-14F7-4B53-A8D0-5A10E6BA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673AD0-7A39-4284-B4F2-52A47851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6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070DB-44FF-4C2A-901F-FE1F457E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6920B7-8EE1-4D7E-9D48-C37FED16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BD3349-D042-42D0-871D-1FA4DB64E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AFE30E-4CD3-4741-8856-32DFDA8B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816CE4-D1C7-4388-990A-121A88FF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AB9B6-DEBF-46E2-B35F-F8C30BB5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53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D254D2C-7763-4309-8DC1-9ADC8F55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539A7B-C067-48EA-AA9D-3ABA638CD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CB0172-E46E-4D03-90B3-4DEBB64B1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D4E8-D66A-4F3A-AB63-44F874DD93E3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4FDB0C-1EF6-4B82-A1A9-F9BB4E09F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76A04D-AEC0-4AD5-A14C-EFF9E18B0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2372-E645-4333-B9D0-BB4A56D3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10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20723-5B8B-4A68-9504-355E00600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5CDE31-BF0F-476A-A95F-E3B2E3211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7D6948-3CA5-4934-94EB-28E6DC5F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7" y="961122"/>
            <a:ext cx="11807405" cy="40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D476D-8203-48A2-B31C-11B1B9EA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AF6E82-4D57-49CF-A065-707DB7FD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35A2F8-9551-4953-97B4-94DFC773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1" y="1514941"/>
            <a:ext cx="7542771" cy="45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23411-19A4-4643-A8BD-455D825A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7981B8-64CE-44AF-A17C-ABC56D645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Use class center to represent the class level context(categorical context)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Attentional Class Feature(ACF) module: make different pixels adaptively focus on different class centers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 coarse-to-fine segmentation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91877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F313C4-0D70-49CF-92D9-425859D1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50482E4-234A-41B9-B4B4-3203BAB60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2405"/>
            <a:ext cx="10515600" cy="37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D8087-F7FE-4697-8513-071C6939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Center Block(CCB)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23DAEF-217B-4E40-9964-ECFBFEEAC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66D229-D7FF-4E46-AB62-FFC8DEC3B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04" y="1730445"/>
            <a:ext cx="5768423" cy="28979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E3E155-1A45-45D9-8C33-C5FDCEEC0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3" y="4872755"/>
            <a:ext cx="4323937" cy="11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9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836E50-615F-4C4D-9474-9F9977F0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Attention Block(CAB)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51F1A3-5DE7-4B8D-B570-638D24F6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5D9D5C-1B0C-4BD0-A5D3-108BAE62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94" y="1546569"/>
            <a:ext cx="7761219" cy="34762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3B93A0-1490-42B6-87AC-72175D9C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757" y="4621629"/>
            <a:ext cx="5095047" cy="1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76EC7-39DD-45A6-9AF6-5C66E3F6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Loss Function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5BDF4F-FE37-4C8C-B28D-F608E9AB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29509"/>
            <a:ext cx="9746974" cy="3647454"/>
          </a:xfrm>
        </p:spPr>
        <p:txBody>
          <a:bodyPr/>
          <a:lstStyle/>
          <a:p>
            <a:r>
              <a:rPr lang="en-US" altLang="zh-CN" dirty="0"/>
              <a:t>La</a:t>
            </a:r>
            <a:r>
              <a:rPr lang="zh-CN" altLang="en-US" dirty="0"/>
              <a:t>：</a:t>
            </a:r>
            <a:r>
              <a:rPr lang="en-US" altLang="zh-CN" dirty="0"/>
              <a:t>Auxiliary loss</a:t>
            </a:r>
          </a:p>
          <a:p>
            <a:endParaRPr lang="en-US" altLang="zh-CN" dirty="0"/>
          </a:p>
          <a:p>
            <a:r>
              <a:rPr lang="en-US" altLang="zh-CN" dirty="0" err="1"/>
              <a:t>Lc</a:t>
            </a:r>
            <a:r>
              <a:rPr lang="en-US" altLang="zh-CN" dirty="0"/>
              <a:t>: cross entropy loss for coarse segmentation</a:t>
            </a:r>
          </a:p>
          <a:p>
            <a:endParaRPr lang="en-US" altLang="zh-CN" dirty="0"/>
          </a:p>
          <a:p>
            <a:r>
              <a:rPr lang="en-US" altLang="zh-CN" dirty="0" err="1"/>
              <a:t>Lf</a:t>
            </a:r>
            <a:r>
              <a:rPr lang="en-US" altLang="zh-CN" dirty="0"/>
              <a:t>: cross entropy loss for fine segmentation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66B99A-828C-4117-A648-B20E2596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8" y="1374258"/>
            <a:ext cx="6153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D476D-8203-48A2-B31C-11B1B9EA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41C7C6E-2DD8-4BFD-991C-616E28FD9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18" y="1996178"/>
            <a:ext cx="6000151" cy="346199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3679EF-05C7-42CC-8AA3-FF0C70C4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6318"/>
            <a:ext cx="5865123" cy="6970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979176-1325-415D-8053-B34E92E3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37372"/>
            <a:ext cx="5095047" cy="1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D476D-8203-48A2-B31C-11B1B9EA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334D22-5B2A-4BCF-9BE8-07F838B6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47" y="1599509"/>
            <a:ext cx="11919549" cy="3454539"/>
          </a:xfrm>
          <a:prstGeom prst="rect">
            <a:avLst/>
          </a:prstGeom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670A38A1-2B38-43D7-9913-A4DC24E9E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97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D476D-8203-48A2-B31C-11B1B9EA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8E20FDE-60F6-432E-8EF6-836B26B29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143" y="1690688"/>
            <a:ext cx="10515600" cy="42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9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74</Words>
  <Application>Microsoft Office PowerPoint</Application>
  <PresentationFormat>宽屏</PresentationFormat>
  <Paragraphs>19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Wingdings</vt:lpstr>
      <vt:lpstr>Office 主题​​</vt:lpstr>
      <vt:lpstr>PowerPoint 演示文稿</vt:lpstr>
      <vt:lpstr>Contributions</vt:lpstr>
      <vt:lpstr>Pipeline</vt:lpstr>
      <vt:lpstr>Class Center Block(CCB)</vt:lpstr>
      <vt:lpstr>Class Attention Block(CAB)</vt:lpstr>
      <vt:lpstr>Loss Function</vt:lpstr>
      <vt:lpstr>Experiments</vt:lpstr>
      <vt:lpstr>Experiments</vt:lpstr>
      <vt:lpstr>Experiments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 Wentao</dc:creator>
  <cp:lastModifiedBy>Xie Wentao</cp:lastModifiedBy>
  <cp:revision>10</cp:revision>
  <dcterms:created xsi:type="dcterms:W3CDTF">2019-09-28T08:43:08Z</dcterms:created>
  <dcterms:modified xsi:type="dcterms:W3CDTF">2019-09-29T04:14:13Z</dcterms:modified>
</cp:coreProperties>
</file>