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6" autoAdjust="0"/>
    <p:restoredTop sz="94660"/>
  </p:normalViewPr>
  <p:slideViewPr>
    <p:cSldViewPr snapToGrid="0">
      <p:cViewPr varScale="1">
        <p:scale>
          <a:sx n="78" d="100"/>
          <a:sy n="78" d="100"/>
        </p:scale>
        <p:origin x="3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2019/7/4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2019/7/4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2019/7/4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2019/7/4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2019/7/4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2019/7/4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2019/7/4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464" y="2120900"/>
            <a:ext cx="8107071" cy="251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574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之前的方法需要分步骤，先风格迁移再</a:t>
            </a:r>
            <a:r>
              <a:rPr lang="en-US" altLang="zh-CN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warp</a:t>
            </a:r>
            <a:r>
              <a:rPr lang="zh-CN" altLang="en-US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之前的方法需要先检测人脸的</a:t>
            </a:r>
            <a:r>
              <a:rPr lang="en-US" altLang="zh-CN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landmark</a:t>
            </a:r>
            <a:r>
              <a:rPr lang="zh-CN" altLang="en-US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，用</a:t>
            </a:r>
            <a:r>
              <a:rPr lang="en-US" altLang="zh-CN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PCA</a:t>
            </a:r>
            <a:r>
              <a:rPr lang="zh-CN" altLang="en-US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降维，再用训练一个</a:t>
            </a:r>
            <a:r>
              <a:rPr lang="en-US" altLang="zh-CN" dirty="0" err="1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CycleGAN</a:t>
            </a:r>
            <a:r>
              <a:rPr lang="zh-CN" altLang="en-US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得到漫画化的人脸</a:t>
            </a:r>
            <a:r>
              <a:rPr lang="en-US" altLang="zh-CN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landmark</a:t>
            </a:r>
            <a:r>
              <a:rPr lang="zh-CN" altLang="en-US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，再</a:t>
            </a:r>
            <a:r>
              <a:rPr lang="en-US" altLang="zh-CN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warp</a:t>
            </a:r>
            <a:r>
              <a:rPr lang="zh-CN" altLang="en-US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2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397" y="3388047"/>
            <a:ext cx="9639672" cy="333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575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chemeClr val="tx1"/>
                </a:solidFill>
              </a:rPr>
              <a:t>3</a:t>
            </a:fld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内容占位符 2"/>
          <p:cNvSpPr>
            <a:spLocks noGrp="1"/>
          </p:cNvSpPr>
          <p:nvPr/>
        </p:nvSpPr>
        <p:spPr>
          <a:xfrm>
            <a:off x="73660" y="1214120"/>
            <a:ext cx="12044680" cy="21831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8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148590" y="4764312"/>
            <a:ext cx="11875135" cy="1955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>
              <a:spcAft>
                <a:spcPct val="0"/>
              </a:spcAft>
            </a:pP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Warp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Controller（两层fc）将encode好的图片特征作为输入，预测原图上k个控制点p，以及用以warp的p的偏移量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。（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p和delta_p是在u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-v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space里的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）</a:t>
            </a:r>
            <a:endParaRPr lang="" altLang="en-US" sz="240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  <a:sym typeface="+mn-ea"/>
            </a:endParaRPr>
          </a:p>
          <a:p>
            <a:pPr>
              <a:spcAft>
                <a:spcPct val="0"/>
              </a:spcAft>
            </a:pPr>
            <a:r>
              <a:rPr lang="en-US" alt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在训练时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，正态分布s随机生成数字作为R中AdaIN的参数，用以生成各种Style的漫画。只有在计算identity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loss时，E_s才将图片作为输入，encode出原图Style下的AdaIN参数</a:t>
            </a:r>
            <a:endParaRPr lang="" altLang="en-US" sz="2400" noProof="1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097" y="117514"/>
            <a:ext cx="11060120" cy="445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17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chemeClr val="tx1"/>
                </a:solidFill>
              </a:rPr>
              <a:t>4</a:t>
            </a:fld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101599" y="4330064"/>
            <a:ext cx="6905625" cy="2299335"/>
          </a:xfrm>
        </p:spPr>
        <p:txBody>
          <a:bodyPr vert="horz" wrap="square" lIns="91440" tIns="45720" rIns="91440" bIns="45720" numCol="1" rtlCol="0" anchor="t" anchorCtr="0" compatLnSpc="1">
            <a:normAutofit lnSpcReduction="10000"/>
          </a:bodyPr>
          <a:lstStyle/>
          <a:p>
            <a:pPr>
              <a:spcAft>
                <a:spcPct val="0"/>
              </a:spcAft>
            </a:pPr>
            <a:r>
              <a:rPr lang="" altLang="en-US" sz="2400" noProof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对抗loss：将图片分为三类（真照片，真漫画，假漫画</a:t>
            </a:r>
            <a:r>
              <a:rPr lang="" altLang="en-US" sz="2400" noProof="1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）</a:t>
            </a:r>
          </a:p>
          <a:p>
            <a:pPr>
              <a:spcAft>
                <a:spcPct val="0"/>
              </a:spcAft>
            </a:pPr>
            <a:r>
              <a:rPr lang="" altLang="en-US" sz="2400" noProof="1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分类</a:t>
            </a:r>
            <a:r>
              <a:rPr lang="" altLang="en-US" sz="2400" noProof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loss：将图片分为3M类（M为人的个数），3为上面所述三类。（真希拉里照片，真希拉里漫画，假希拉里漫画</a:t>
            </a:r>
            <a:r>
              <a:rPr lang="" altLang="en-US" sz="2400" noProof="1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）</a:t>
            </a:r>
          </a:p>
          <a:p>
            <a:pPr>
              <a:spcAft>
                <a:spcPct val="0"/>
              </a:spcAft>
            </a:pPr>
            <a:r>
              <a:rPr lang="" altLang="en-US" sz="2400" noProof="1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重构</a:t>
            </a:r>
            <a:r>
              <a:rPr lang="" altLang="en-US" sz="2400" noProof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loss：图片经过R(Ec(x), Es(x))后得到本身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335" y="220980"/>
            <a:ext cx="6301240" cy="36906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6410" y="790575"/>
            <a:ext cx="4657725" cy="9620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6410" y="2024380"/>
            <a:ext cx="5124450" cy="13525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6410" y="3456305"/>
            <a:ext cx="4857750" cy="15430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5625" y="5179695"/>
            <a:ext cx="4448175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2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943" y="479755"/>
            <a:ext cx="9662114" cy="6024852"/>
          </a:xfrm>
        </p:spPr>
      </p:pic>
    </p:spTree>
    <p:extLst>
      <p:ext uri="{BB962C8B-B14F-4D97-AF65-F5344CB8AC3E}">
        <p14:creationId xmlns:p14="http://schemas.microsoft.com/office/powerpoint/2010/main" val="2106219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145</Words>
  <Application>Microsoft Office PowerPoint</Application>
  <PresentationFormat>宽屏</PresentationFormat>
  <Paragraphs>11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1" baseType="lpstr">
      <vt:lpstr>黑体</vt:lpstr>
      <vt:lpstr>微软雅黑</vt:lpstr>
      <vt:lpstr>Arial</vt:lpstr>
      <vt:lpstr>Calibri</vt:lpstr>
      <vt:lpstr>Times New Roman</vt:lpstr>
      <vt:lpstr>Office 主题</vt:lpstr>
      <vt:lpstr>PowerPoint 演示文稿</vt:lpstr>
      <vt:lpstr>Motivation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Wentao Jiang</dc:creator>
  <cp:lastModifiedBy>Jiang Wentao</cp:lastModifiedBy>
  <cp:revision>19</cp:revision>
  <dcterms:created xsi:type="dcterms:W3CDTF">2019-06-22T03:59:36Z</dcterms:created>
  <dcterms:modified xsi:type="dcterms:W3CDTF">2019-07-04T10:57:13Z</dcterms:modified>
</cp:coreProperties>
</file>