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4D396-91D7-4EE0-9341-5102C5151F20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AAA42-DEF5-49CE-B18F-B8416651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1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EB79C-1D6A-4D80-8184-47B889C6A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AFC9B7-45F7-4437-A451-E3BDC08C5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3C73F5-4BF8-461E-8AAE-16D4EA46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70782-B42F-4444-B722-23689297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E578C-A8C6-481C-BDE8-2115A203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A95A4-9972-480B-A968-FEAE76E8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B047BD-BA65-4836-AD94-13899165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28A35-D8D2-4475-A575-A5423E19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61429-C8D3-47E8-8750-901E0D33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70282F-B930-4C37-8F05-3395667B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82DC34-E612-47A3-8AC5-6F8C0D753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4A10D9-7694-4CDC-BE85-50AE677CC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499984-89E3-4C46-964D-1E97A15E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52608E-2045-4E48-9A51-C5961C68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8105B7-6BB0-4117-B122-936C4E72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F1547-CF59-49F9-842B-23E79A7B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562EB9-1C74-4B29-9313-34D0CE7C5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C9853E-1D8F-49F9-A3D7-3D320AE4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8F7881-9CFF-4AD9-85C5-D014EAA8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5FBFB-2EAA-437B-AF3C-8B8B9AE8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A8E51-EB74-4652-BFF1-1657AC57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1CD7CB-8B39-4AC0-8E10-1ADE170CB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5C84E8-1369-4D79-AD6A-AD86F7C9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A3ED1-B034-4A2B-826A-05CA696C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6795CC-06AC-48AD-9E46-125003B3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5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67116-66D6-4AFF-ABA5-5E873EE1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FD28D-C9FA-4ADC-8F76-0F76D70D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D5ACE0-1B9B-40DE-B9BC-78882D1E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A785A-4AF7-493B-87ED-7868CF13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9F66BD-0C99-4F63-9FAA-4EE38675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226F7B-B05B-4A73-ADE0-8DA33501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3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706F2-D092-48B4-B078-06C3F038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9D2169-7342-4A92-A4DF-A5822ED2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910919-0376-4537-A3A0-BE8EA11B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F213D4-38F3-4A60-AAAD-B2680656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8695D-99D0-4FC9-98ED-A726AE666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73B92B-D01B-4862-9F55-F8D7BD40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10EEB9-D257-4EBB-B367-0C5128D6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90D-82CF-4B98-B8EE-CC0F1D2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19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58775-0F56-4319-9B9B-C2A461C5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2D6118-7394-4272-82B2-E99DC910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06A9D2-74E9-49E3-A2D7-800F2B53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F34DC0-4095-4719-87D2-7DD5CB32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2C492E-D0CC-480C-AC44-1E265C63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0C4D80-DC2B-4D95-AF1A-F0CFFE7D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838E05-67DA-4AC4-A20F-03DF6831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63433-8291-4686-8612-D96A99D3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887DAD-2D48-4005-AD23-F9B53C7F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2EF913-2663-43F2-B8D8-48B07FD4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4DF6FA-64AF-4279-92AB-41DC075B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83E758-FD1E-4CE0-B82E-9E985433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BB634-39A5-4774-B376-C30ADEE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5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9C67E-9270-4111-BEA4-FAC0A714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AA7C8E-9522-4582-9BA5-597F0CBC7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537664-1AF0-45A8-AEC1-C9D58BFA6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5285DB-68A5-4D94-A118-3E14B13E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032C11-E05B-46CB-8451-F6645B50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FA3041-C0AB-42D1-B90C-D1BCBBCA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6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C64104-685E-4157-8B8C-4BE2E858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969EAC-35BD-4E95-84A4-1AF864A4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3F0C6-731B-44CD-9F8E-E8879E6F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4833-C842-467C-82D8-61006FB82976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0BF1D6-1F42-4B97-8643-9A998F3E3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43C7B-6CE6-4173-8ABC-03088B891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C07E-4C31-4311-8952-1CC826D43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85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94AE7B-1E3C-47BC-B467-20C2D265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558"/>
            <a:ext cx="12192000" cy="29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E67F55-2E78-499B-B44F-5FA119CE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12" y="576726"/>
            <a:ext cx="9794976" cy="55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AC7F4AD-33C4-4283-9954-E8A8D4CB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61"/>
            <a:ext cx="8858527" cy="44111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95B075-8A34-4F3B-A840-ABDEE3EB095A}"/>
              </a:ext>
            </a:extLst>
          </p:cNvPr>
          <p:cNvSpPr txBox="1"/>
          <p:nvPr/>
        </p:nvSpPr>
        <p:spPr>
          <a:xfrm>
            <a:off x="439444" y="4820576"/>
            <a:ext cx="519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从其他图片中“借”一个物体</a:t>
            </a:r>
            <a:r>
              <a:rPr lang="en-US" altLang="zh-CN" dirty="0"/>
              <a:t>Z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将“借“的东西放在</a:t>
            </a:r>
            <a:r>
              <a:rPr lang="en-US" altLang="zh-CN" dirty="0"/>
              <a:t>X</a:t>
            </a:r>
            <a:r>
              <a:rPr lang="zh-CN" altLang="en-US" dirty="0"/>
              <a:t>，</a:t>
            </a:r>
            <a:r>
              <a:rPr lang="en-US" altLang="zh-CN" dirty="0"/>
              <a:t>Y</a:t>
            </a:r>
            <a:r>
              <a:rPr lang="zh-CN" altLang="en-US" dirty="0"/>
              <a:t>附近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测试</a:t>
            </a:r>
            <a:r>
              <a:rPr lang="en-US" altLang="zh-CN" dirty="0"/>
              <a:t>X</a:t>
            </a:r>
            <a:r>
              <a:rPr lang="zh-CN" altLang="en-US" dirty="0"/>
              <a:t>在给定</a:t>
            </a:r>
            <a:r>
              <a:rPr lang="en-US" altLang="zh-CN" dirty="0"/>
              <a:t>Z</a:t>
            </a:r>
            <a:r>
              <a:rPr lang="zh-CN" altLang="en-US" dirty="0"/>
              <a:t>的情况下是否会导致</a:t>
            </a:r>
            <a:r>
              <a:rPr lang="en-US" altLang="zh-CN" dirty="0"/>
              <a:t>Y</a:t>
            </a:r>
            <a:r>
              <a:rPr lang="zh-CN" altLang="en-US" dirty="0"/>
              <a:t>出现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BEDFDF-B3BE-411F-8218-D328E21AAEE4}"/>
              </a:ext>
            </a:extLst>
          </p:cNvPr>
          <p:cNvSpPr txBox="1"/>
          <p:nvPr/>
        </p:nvSpPr>
        <p:spPr>
          <a:xfrm>
            <a:off x="8123068" y="1038687"/>
            <a:ext cx="2867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：</a:t>
            </a:r>
            <a:r>
              <a:rPr lang="en-US" altLang="zh-CN" dirty="0"/>
              <a:t>toilet</a:t>
            </a:r>
          </a:p>
          <a:p>
            <a:r>
              <a:rPr lang="en-US" altLang="zh-CN" dirty="0"/>
              <a:t>Y</a:t>
            </a:r>
            <a:r>
              <a:rPr lang="zh-CN" altLang="en-US" dirty="0"/>
              <a:t>：</a:t>
            </a:r>
            <a:r>
              <a:rPr lang="en-US" altLang="zh-CN" dirty="0"/>
              <a:t>person</a:t>
            </a:r>
          </a:p>
          <a:p>
            <a:r>
              <a:rPr lang="en-US" altLang="zh-CN" dirty="0"/>
              <a:t>Z: sink, handbag, chair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DA0976-1601-455A-86F5-51D42B92F022}"/>
              </a:ext>
            </a:extLst>
          </p:cNvPr>
          <p:cNvSpPr txBox="1"/>
          <p:nvPr/>
        </p:nvSpPr>
        <p:spPr>
          <a:xfrm>
            <a:off x="958788" y="284085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 </a:t>
            </a:r>
            <a:r>
              <a:rPr lang="zh-CN" altLang="en-US" dirty="0"/>
              <a:t>操作</a:t>
            </a:r>
          </a:p>
        </p:txBody>
      </p:sp>
    </p:spTree>
    <p:extLst>
      <p:ext uri="{BB962C8B-B14F-4D97-AF65-F5344CB8AC3E}">
        <p14:creationId xmlns:p14="http://schemas.microsoft.com/office/powerpoint/2010/main" val="264084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B5C81-B9D7-4290-908B-AD460897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7" y="318268"/>
            <a:ext cx="7640344" cy="54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E1BABC-3A8B-4B59-A7B8-28C95DC8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3" y="403239"/>
            <a:ext cx="6962775" cy="1914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7CE5E8-C378-40A4-A769-47FFA640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9" y="2433414"/>
            <a:ext cx="5829300" cy="77152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6AC0C59-E925-4FDF-BC7E-AF478BA12B86}"/>
              </a:ext>
            </a:extLst>
          </p:cNvPr>
          <p:cNvCxnSpPr/>
          <p:nvPr/>
        </p:nvCxnSpPr>
        <p:spPr>
          <a:xfrm>
            <a:off x="4777807" y="3068299"/>
            <a:ext cx="0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A557D1B-A7FA-4272-BC91-01576CD974B2}"/>
              </a:ext>
            </a:extLst>
          </p:cNvPr>
          <p:cNvSpPr txBox="1"/>
          <p:nvPr/>
        </p:nvSpPr>
        <p:spPr>
          <a:xfrm>
            <a:off x="4208158" y="3362031"/>
            <a:ext cx="113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引入</a:t>
            </a:r>
            <a:r>
              <a:rPr lang="en-US" altLang="zh-CN" dirty="0"/>
              <a:t>bias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7E16D6-4BB2-4681-B46B-649E4F232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9" y="4120967"/>
            <a:ext cx="2928476" cy="403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AB07FE-D889-4B44-8703-D39A6349D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61" y="4749756"/>
            <a:ext cx="2954664" cy="3693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78E9CD9-06D3-4D0F-A379-6C848C1E5544}"/>
              </a:ext>
            </a:extLst>
          </p:cNvPr>
          <p:cNvSpPr txBox="1"/>
          <p:nvPr/>
        </p:nvSpPr>
        <p:spPr>
          <a:xfrm>
            <a:off x="3580525" y="41161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30A425-614D-47CA-B211-F01F7E4582B8}"/>
              </a:ext>
            </a:extLst>
          </p:cNvPr>
          <p:cNvSpPr txBox="1"/>
          <p:nvPr/>
        </p:nvSpPr>
        <p:spPr>
          <a:xfrm>
            <a:off x="3580525" y="4726312"/>
            <a:ext cx="145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</a:t>
            </a:r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617E02-14AD-4668-98C2-B14D79D28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404" y="4297921"/>
            <a:ext cx="4829637" cy="2912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395641-0E18-43FD-967C-708DF0E89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628" y="4913555"/>
            <a:ext cx="4918413" cy="407219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0E13BE9-F79D-43E9-83F9-6C57E1C7638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864223" y="3793353"/>
            <a:ext cx="0" cy="50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0533975-A115-4302-9253-0EC4DEDB5F06}"/>
              </a:ext>
            </a:extLst>
          </p:cNvPr>
          <p:cNvSpPr txBox="1"/>
          <p:nvPr/>
        </p:nvSpPr>
        <p:spPr>
          <a:xfrm>
            <a:off x="7214407" y="3362031"/>
            <a:ext cx="416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主要计算，导致模型会过度关注水槽和人的关系</a:t>
            </a:r>
          </a:p>
        </p:txBody>
      </p:sp>
      <p:pic>
        <p:nvPicPr>
          <p:cNvPr id="18" name="内容占位符 3">
            <a:extLst>
              <a:ext uri="{FF2B5EF4-FFF2-40B4-BE49-F238E27FC236}">
                <a16:creationId xmlns:a16="http://schemas.microsoft.com/office/drawing/2014/main" id="{D0AEBCBF-B243-4EA4-A887-6724D7D34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402358" y="351341"/>
            <a:ext cx="4705768" cy="249574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BE2C643-C182-4EB9-A532-C6B87B9B3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884" y="5967111"/>
            <a:ext cx="4897608" cy="62789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22B493D-A487-4635-A237-1B7B80C80A88}"/>
              </a:ext>
            </a:extLst>
          </p:cNvPr>
          <p:cNvSpPr txBox="1"/>
          <p:nvPr/>
        </p:nvSpPr>
        <p:spPr>
          <a:xfrm>
            <a:off x="345951" y="6088797"/>
            <a:ext cx="16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</a:t>
            </a:r>
            <a:r>
              <a:rPr lang="zh-CN" altLang="en-US" dirty="0"/>
              <a:t> 操作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C0EC33F-AD5F-453B-9C84-A6AB22BDE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457" y="2280338"/>
            <a:ext cx="1809730" cy="17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7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C2241AA-77E4-42F9-AE0A-8EA841E7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75" y="0"/>
            <a:ext cx="883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0D71EB-AAAD-4CFC-BCF8-C95E2BDD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96306" cy="379571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97FDDAF3-C7DD-4289-A2B2-3BD6E489D58F}"/>
              </a:ext>
            </a:extLst>
          </p:cNvPr>
          <p:cNvSpPr/>
          <p:nvPr/>
        </p:nvSpPr>
        <p:spPr>
          <a:xfrm>
            <a:off x="7318623" y="3841487"/>
            <a:ext cx="4573248" cy="2722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73AAE6-1850-463F-AB98-BE4C6AE3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74" y="243117"/>
            <a:ext cx="4293926" cy="550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6B4681-2283-407C-8BFD-6ADC986A7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074" y="1083118"/>
            <a:ext cx="2867025" cy="457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B5496-BC42-4FCB-B3F3-3DE29CA46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506" y="2020341"/>
            <a:ext cx="1895475" cy="419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C44225-5A3E-49C4-A2DB-BDF047D7F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981" y="2066116"/>
            <a:ext cx="2428875" cy="4286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244DD8-318A-477D-AAD5-B3FC08543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412" y="2817936"/>
            <a:ext cx="4293927" cy="5663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B96CA42-BB67-4AC3-987B-3963BE51A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50" y="4244593"/>
            <a:ext cx="6396108" cy="504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A4E830B-9660-490E-8C79-C59CE0BAC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16" y="5082905"/>
            <a:ext cx="4923177" cy="602838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0132F13-90CB-40B1-9CA8-F03CD68F2A54}"/>
              </a:ext>
            </a:extLst>
          </p:cNvPr>
          <p:cNvCxnSpPr>
            <a:stCxn id="14" idx="3"/>
          </p:cNvCxnSpPr>
          <p:nvPr/>
        </p:nvCxnSpPr>
        <p:spPr>
          <a:xfrm>
            <a:off x="5075993" y="5384324"/>
            <a:ext cx="577048" cy="1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E849307-9768-4977-A61D-1A2DCFDC862A}"/>
              </a:ext>
            </a:extLst>
          </p:cNvPr>
          <p:cNvSpPr txBox="1"/>
          <p:nvPr/>
        </p:nvSpPr>
        <p:spPr>
          <a:xfrm>
            <a:off x="5653041" y="5115068"/>
            <a:ext cx="181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r>
              <a:rPr lang="zh-CN" altLang="en-US" dirty="0"/>
              <a:t>的特征所有类别的</a:t>
            </a:r>
            <a:r>
              <a:rPr lang="en-US" altLang="zh-CN" dirty="0"/>
              <a:t>attention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DDA823F-2EBB-46E0-886B-1762CBDD9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2443" y="4011724"/>
            <a:ext cx="3314700" cy="438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6450861-6362-4A99-9BE3-DC4B1F0CE5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2443" y="4716882"/>
            <a:ext cx="3571875" cy="4857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184BEA-3157-4DFD-AAC7-EEAC04784D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3243" y="5347345"/>
            <a:ext cx="2124075" cy="4095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69A7DD8-1F0A-4412-BAFF-107EA7F90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2443" y="5877768"/>
            <a:ext cx="4143375" cy="4381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5931E70-12A7-41CD-BC57-CB4CB2BBCD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0234" y="6126705"/>
            <a:ext cx="4042807" cy="63022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41A022E-80F9-47C6-BBDE-F5542765886D}"/>
              </a:ext>
            </a:extLst>
          </p:cNvPr>
          <p:cNvSpPr txBox="1"/>
          <p:nvPr/>
        </p:nvSpPr>
        <p:spPr>
          <a:xfrm>
            <a:off x="359706" y="6288095"/>
            <a:ext cx="142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损失函数：</a:t>
            </a:r>
          </a:p>
        </p:txBody>
      </p:sp>
    </p:spTree>
    <p:extLst>
      <p:ext uri="{BB962C8B-B14F-4D97-AF65-F5344CB8AC3E}">
        <p14:creationId xmlns:p14="http://schemas.microsoft.com/office/powerpoint/2010/main" val="122850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BCB521-3BAE-49EF-A40F-3DD6DB40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9" y="124195"/>
            <a:ext cx="5742654" cy="33048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4EC5CD-7790-43E7-A5AC-33A73A88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89" y="3585884"/>
            <a:ext cx="5336265" cy="706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263E13-BB0E-4846-B238-2C2C6E8C5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051" y="194566"/>
            <a:ext cx="6124160" cy="2827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C9DD0C-E3BB-4266-8A07-79CC5AB8F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365" y="3092617"/>
            <a:ext cx="4650743" cy="29661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EF7BEA-EB3C-4B7C-A68D-1BA1FEABC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443" y="6157083"/>
            <a:ext cx="5336266" cy="7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476396-06D8-4C89-A82D-CFC71F0C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930"/>
            <a:ext cx="12192000" cy="53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</Words>
  <Application>Microsoft Office PowerPoint</Application>
  <PresentationFormat>宽屏</PresentationFormat>
  <Paragraphs>14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进宇 陈</dc:creator>
  <cp:lastModifiedBy>进宇 陈</cp:lastModifiedBy>
  <cp:revision>7</cp:revision>
  <dcterms:created xsi:type="dcterms:W3CDTF">2020-05-06T09:40:05Z</dcterms:created>
  <dcterms:modified xsi:type="dcterms:W3CDTF">2020-05-06T10:54:16Z</dcterms:modified>
</cp:coreProperties>
</file>