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51" autoAdjust="0"/>
  </p:normalViewPr>
  <p:slideViewPr>
    <p:cSldViewPr snapToGrid="0" showGuides="1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2F64B-9505-4375-8F1C-3AF9AF6A70B2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A639A-A11D-47D2-B669-F5D855AFEF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68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A639A-A11D-47D2-B669-F5D855AFEF3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11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拿每帧图的特征跟每个句子单词做</a:t>
            </a:r>
            <a:r>
              <a:rPr lang="en-US" altLang="zh-CN" dirty="0" smtClean="0"/>
              <a:t>attention, </a:t>
            </a:r>
            <a:r>
              <a:rPr lang="zh-CN" altLang="en-US" dirty="0" smtClean="0"/>
              <a:t>得到混合的句子特征，再与图特征混合后</a:t>
            </a:r>
            <a:r>
              <a:rPr lang="en-US" altLang="zh-CN" dirty="0" err="1" smtClean="0"/>
              <a:t>concat</a:t>
            </a:r>
            <a:r>
              <a:rPr lang="zh-CN" altLang="en-US" dirty="0" smtClean="0"/>
              <a:t>一起。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A639A-A11D-47D2-B669-F5D855AFEF3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1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分别根据关系的相关程度和语义的相关性作为边权</a:t>
            </a:r>
            <a:endParaRPr lang="en-US" altLang="zh-CN" dirty="0" smtClean="0"/>
          </a:p>
          <a:p>
            <a:r>
              <a:rPr lang="en-US" altLang="zh-CN" dirty="0" smtClean="0"/>
              <a:t>Dir(</a:t>
            </a:r>
            <a:r>
              <a:rPr lang="en-US" altLang="zh-CN" dirty="0" err="1" smtClean="0"/>
              <a:t>I,j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向外连边，被连边，自连边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A639A-A11D-47D2-B669-F5D855AFEF3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51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下面就是每个词对所有</a:t>
            </a:r>
            <a:r>
              <a:rPr lang="en-US" altLang="zh-CN" dirty="0" err="1" smtClean="0"/>
              <a:t>roi</a:t>
            </a:r>
            <a:r>
              <a:rPr lang="zh-CN" altLang="en-US" dirty="0" smtClean="0"/>
              <a:t>做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，然后最后得到每个</a:t>
            </a:r>
            <a:r>
              <a:rPr lang="en-US" altLang="zh-CN" dirty="0" err="1" smtClean="0"/>
              <a:t>roi</a:t>
            </a:r>
            <a:r>
              <a:rPr lang="zh-CN" altLang="en-US" dirty="0" smtClean="0"/>
              <a:t>的得分，期望不同分支对于不同得分</a:t>
            </a:r>
            <a:endParaRPr lang="en-US" altLang="zh-CN" dirty="0" smtClean="0"/>
          </a:p>
          <a:p>
            <a:r>
              <a:rPr lang="zh-CN" altLang="en-US" dirty="0" smtClean="0"/>
              <a:t>（能叫多分支吗？感觉相当于只是对每个词做了一个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A639A-A11D-47D2-B669-F5D855AFEF3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28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843D-0070-4722-8D29-6B6EDD25DDCC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285-B368-4F5E-B326-A6C418DC9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65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843D-0070-4722-8D29-6B6EDD25DDCC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285-B368-4F5E-B326-A6C418DC9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96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843D-0070-4722-8D29-6B6EDD25DDCC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285-B368-4F5E-B326-A6C418DC9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78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843D-0070-4722-8D29-6B6EDD25DDCC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285-B368-4F5E-B326-A6C418DC9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7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843D-0070-4722-8D29-6B6EDD25DDCC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285-B368-4F5E-B326-A6C418DC9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25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843D-0070-4722-8D29-6B6EDD25DDCC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285-B368-4F5E-B326-A6C418DC9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01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843D-0070-4722-8D29-6B6EDD25DDCC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285-B368-4F5E-B326-A6C418DC9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5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843D-0070-4722-8D29-6B6EDD25DDCC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285-B368-4F5E-B326-A6C418DC9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43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843D-0070-4722-8D29-6B6EDD25DDCC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285-B368-4F5E-B326-A6C418DC9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38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843D-0070-4722-8D29-6B6EDD25DDCC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285-B368-4F5E-B326-A6C418DC9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84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843D-0070-4722-8D29-6B6EDD25DDCC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8285-B368-4F5E-B326-A6C418DC9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14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843D-0070-4722-8D29-6B6EDD25DDCC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8285-B368-4F5E-B326-A6C418DC9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27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Video Grounding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62" y="3081494"/>
            <a:ext cx="9390476" cy="2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Dataset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VidOR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数据库在视频中标注了三元组关系，和对应的框，时间等，还有主体客体的属性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VIDSTG</a:t>
            </a:r>
          </a:p>
          <a:p>
            <a:pPr lvl="1"/>
            <a:r>
              <a:rPr lang="zh-CN" altLang="en-US" dirty="0" smtClean="0"/>
              <a:t>把三元组变成了一句话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0131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结果和消融实验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30" y="1881188"/>
            <a:ext cx="10476190" cy="4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9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结果和消融实验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143" y="1730251"/>
            <a:ext cx="5142857" cy="3219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13" y="1690688"/>
            <a:ext cx="5047619" cy="2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Object-Aware Multi-Branch Relation Networks for </a:t>
            </a:r>
            <a:r>
              <a:rPr lang="en-US" altLang="zh-CN" dirty="0" err="1" smtClean="0"/>
              <a:t>Spatio</a:t>
            </a:r>
            <a:r>
              <a:rPr lang="en-US" altLang="zh-CN" dirty="0" smtClean="0"/>
              <a:t>-Temporal Video Grounding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同一批人做的，看着和上一篇很像 </a:t>
            </a:r>
            <a:r>
              <a:rPr lang="en-US" altLang="zh-CN" dirty="0" smtClean="0"/>
              <a:t>(</a:t>
            </a:r>
            <a:r>
              <a:rPr lang="zh-CN" altLang="en-US" dirty="0" smtClean="0"/>
              <a:t>方法有点改动</a:t>
            </a:r>
            <a:r>
              <a:rPr lang="en-US" altLang="zh-CN" dirty="0" smtClean="0"/>
              <a:t>)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184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8866667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25121"/>
            <a:ext cx="9628571" cy="2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2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Where does it exists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88212"/>
            <a:ext cx="7028571" cy="24952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8903" y="2124891"/>
            <a:ext cx="492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Language Guided Spatial-temporal Video Referring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5725885"/>
            <a:ext cx="577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Motivation: </a:t>
            </a:r>
            <a:r>
              <a:rPr lang="zh-CN" altLang="en-US" dirty="0" smtClean="0"/>
              <a:t>以前大多是</a:t>
            </a:r>
            <a:r>
              <a:rPr lang="en-US" altLang="zh-CN" dirty="0" smtClean="0"/>
              <a:t>spatial</a:t>
            </a:r>
            <a:r>
              <a:rPr lang="zh-CN" altLang="en-US" dirty="0" smtClean="0"/>
              <a:t>或</a:t>
            </a:r>
            <a:r>
              <a:rPr lang="en-US" altLang="zh-CN" dirty="0" smtClean="0"/>
              <a:t>temporal</a:t>
            </a:r>
            <a:r>
              <a:rPr lang="zh-CN" altLang="en-US" dirty="0" smtClean="0"/>
              <a:t>的</a:t>
            </a:r>
            <a:r>
              <a:rPr lang="en-US" altLang="zh-CN" dirty="0" smtClean="0"/>
              <a:t>,</a:t>
            </a:r>
            <a:r>
              <a:rPr lang="zh-CN" altLang="en-US" dirty="0" smtClean="0"/>
              <a:t>算是新的</a:t>
            </a:r>
            <a:r>
              <a:rPr lang="en-US" altLang="zh-CN" dirty="0" smtClean="0"/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25268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Frame work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45006"/>
            <a:ext cx="9786257" cy="51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Video and Text </a:t>
            </a:r>
            <a:r>
              <a:rPr lang="en-US" altLang="zh-CN" dirty="0" smtClean="0"/>
              <a:t>Encoder</a:t>
            </a:r>
          </a:p>
          <a:p>
            <a:pPr lvl="1"/>
            <a:r>
              <a:rPr lang="en-US" altLang="zh-CN" dirty="0" smtClean="0"/>
              <a:t>Faster </a:t>
            </a:r>
            <a:r>
              <a:rPr lang="en-US" altLang="zh-CN" dirty="0" err="1" smtClean="0"/>
              <a:t>Rcnn</a:t>
            </a:r>
            <a:r>
              <a:rPr lang="zh-CN" altLang="en-US" dirty="0" smtClean="0"/>
              <a:t>抽图特征，</a:t>
            </a:r>
            <a:r>
              <a:rPr lang="en-US" altLang="zh-CN" dirty="0" smtClean="0"/>
              <a:t>bi GRU</a:t>
            </a:r>
            <a:r>
              <a:rPr lang="zh-CN" altLang="en-US" dirty="0" smtClean="0"/>
              <a:t>抽句子特征</a:t>
            </a:r>
            <a:r>
              <a:rPr lang="en-US" altLang="zh-CN" dirty="0" smtClean="0"/>
              <a:t>.</a:t>
            </a:r>
          </a:p>
          <a:p>
            <a:pPr lvl="1"/>
            <a:r>
              <a:rPr lang="zh-CN" altLang="en-US" dirty="0" smtClean="0"/>
              <a:t>目标词语</a:t>
            </a:r>
            <a:r>
              <a:rPr lang="en-US" altLang="zh-CN" dirty="0" smtClean="0"/>
              <a:t>(boy,</a:t>
            </a:r>
            <a:r>
              <a:rPr lang="zh-CN" altLang="en-US" dirty="0" smtClean="0"/>
              <a:t>或者疑问句中的</a:t>
            </a:r>
            <a:r>
              <a:rPr lang="en-US" altLang="zh-CN" dirty="0" err="1" smtClean="0"/>
              <a:t>who,what</a:t>
            </a:r>
            <a:r>
              <a:rPr lang="en-US" altLang="zh-CN" dirty="0" smtClean="0"/>
              <a:t>)</a:t>
            </a:r>
            <a:r>
              <a:rPr lang="zh-CN" altLang="en-US" dirty="0" smtClean="0"/>
              <a:t>的特征取出来做一个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联合作为语言特征</a:t>
            </a:r>
            <a:endParaRPr lang="en-US" altLang="zh-CN" dirty="0" smtClean="0"/>
          </a:p>
          <a:p>
            <a:r>
              <a:rPr lang="en-US" altLang="zh-CN" dirty="0" err="1" smtClean="0"/>
              <a:t>Spatio</a:t>
            </a:r>
            <a:r>
              <a:rPr lang="en-US" altLang="zh-CN" dirty="0" smtClean="0"/>
              <a:t> Temporal Graph Encoder</a:t>
            </a:r>
          </a:p>
          <a:p>
            <a:pPr lvl="1"/>
            <a:r>
              <a:rPr lang="en-US" altLang="zh-CN" dirty="0"/>
              <a:t>Implicit Spatial Graph</a:t>
            </a:r>
            <a:r>
              <a:rPr lang="en-US" altLang="zh-CN" dirty="0" smtClean="0"/>
              <a:t>.—</a:t>
            </a:r>
            <a:r>
              <a:rPr lang="zh-CN" altLang="en-US" dirty="0" smtClean="0"/>
              <a:t>全连接</a:t>
            </a:r>
            <a:endParaRPr lang="en-US" altLang="zh-CN" dirty="0" smtClean="0"/>
          </a:p>
          <a:p>
            <a:pPr lvl="1"/>
            <a:r>
              <a:rPr lang="en-US" altLang="zh-CN" dirty="0"/>
              <a:t>Explicit Spatial Graph</a:t>
            </a:r>
            <a:r>
              <a:rPr lang="en-US" altLang="zh-CN" dirty="0" smtClean="0"/>
              <a:t>.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根据特征预测关系建边</a:t>
            </a:r>
            <a:r>
              <a:rPr lang="en-US" altLang="zh-CN" dirty="0" smtClean="0"/>
              <a:t>(</a:t>
            </a:r>
            <a:r>
              <a:rPr lang="zh-CN" altLang="en-US" dirty="0" smtClean="0"/>
              <a:t>只有</a:t>
            </a:r>
            <a:r>
              <a:rPr lang="en-US" altLang="zh-CN" dirty="0" smtClean="0"/>
              <a:t>50+1</a:t>
            </a:r>
            <a:r>
              <a:rPr lang="zh-CN" altLang="en-US" dirty="0" smtClean="0"/>
              <a:t>种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/>
              <a:t>Temporal Dynamic Graph</a:t>
            </a:r>
            <a:r>
              <a:rPr lang="en-US" altLang="zh-CN" dirty="0" smtClean="0"/>
              <a:t>.—</a:t>
            </a:r>
            <a:r>
              <a:rPr lang="zh-CN" altLang="en-US" dirty="0" smtClean="0"/>
              <a:t>相邻帧中同一物体连边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计算是否为同一物体得分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134" y="5091003"/>
            <a:ext cx="3952381" cy="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3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Cross-Modal </a:t>
            </a:r>
            <a:r>
              <a:rPr lang="en-US" altLang="zh-CN" dirty="0" smtClean="0"/>
              <a:t>Fusion</a:t>
            </a:r>
            <a:endParaRPr lang="en-US" altLang="zh-CN" dirty="0"/>
          </a:p>
          <a:p>
            <a:pPr lvl="1"/>
            <a:r>
              <a:rPr lang="en-US" altLang="zh-CN" dirty="0" smtClean="0"/>
              <a:t>Attention</a:t>
            </a:r>
            <a:r>
              <a:rPr lang="zh-CN" altLang="en-US" dirty="0" smtClean="0"/>
              <a:t>后混合</a:t>
            </a:r>
            <a:endParaRPr lang="en-US" altLang="zh-CN" dirty="0" smtClean="0"/>
          </a:p>
          <a:p>
            <a:r>
              <a:rPr lang="en-US" altLang="zh-CN" dirty="0" smtClean="0"/>
              <a:t>Graph Reasoning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81725"/>
            <a:ext cx="5228571" cy="26952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822919" y="3162122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Implicit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15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96067"/>
            <a:ext cx="4866667" cy="33047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95" y="5406208"/>
            <a:ext cx="4990476" cy="10571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039" y="3360943"/>
            <a:ext cx="4933333" cy="290476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85639" y="1424046"/>
            <a:ext cx="85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explicit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945913" y="2765363"/>
            <a:ext cx="111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Temporal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395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卷特征</a:t>
            </a:r>
            <a:r>
              <a:rPr lang="en-US" altLang="zh-CN" dirty="0" smtClean="0"/>
              <a:t>:</a:t>
            </a:r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一共卷</a:t>
            </a:r>
            <a:r>
              <a:rPr lang="en-US" altLang="zh-CN" dirty="0" smtClean="0"/>
              <a:t>n</a:t>
            </a:r>
            <a:r>
              <a:rPr lang="zh-CN" altLang="en-US" dirty="0" smtClean="0"/>
              <a:t>次</a:t>
            </a:r>
            <a:r>
              <a:rPr lang="en-US" altLang="zh-CN" dirty="0" smtClean="0"/>
              <a:t>,</a:t>
            </a:r>
            <a:r>
              <a:rPr lang="zh-CN" altLang="en-US" dirty="0" smtClean="0"/>
              <a:t>得到每个</a:t>
            </a:r>
            <a:r>
              <a:rPr lang="en-US" altLang="zh-CN" dirty="0" err="1" smtClean="0"/>
              <a:t>roi</a:t>
            </a:r>
            <a:r>
              <a:rPr lang="zh-CN" altLang="en-US" dirty="0" smtClean="0"/>
              <a:t>的特征。</a:t>
            </a:r>
            <a:endParaRPr lang="en-US" altLang="zh-CN" dirty="0"/>
          </a:p>
          <a:p>
            <a:r>
              <a:rPr lang="en-US" altLang="zh-CN" dirty="0" smtClean="0"/>
              <a:t>Temporal Localizer</a:t>
            </a:r>
          </a:p>
          <a:p>
            <a:pPr lvl="1"/>
            <a:r>
              <a:rPr lang="zh-CN" altLang="en-US" dirty="0" smtClean="0"/>
              <a:t>对每帧图得到的</a:t>
            </a:r>
            <a:r>
              <a:rPr lang="en-US" altLang="zh-CN" dirty="0" smtClean="0"/>
              <a:t>k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roi</a:t>
            </a:r>
            <a:r>
              <a:rPr lang="zh-CN" altLang="en-US" dirty="0" smtClean="0"/>
              <a:t>的特征，再根据整句特征</a:t>
            </a:r>
            <a:r>
              <a:rPr lang="en-US" altLang="zh-CN" dirty="0" err="1" smtClean="0"/>
              <a:t>sq</a:t>
            </a:r>
            <a:r>
              <a:rPr lang="zh-CN" altLang="en-US" dirty="0" smtClean="0"/>
              <a:t>做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，得到整图特征</a:t>
            </a:r>
            <a:r>
              <a:rPr lang="en-US" altLang="zh-CN" dirty="0" err="1" smtClean="0"/>
              <a:t>mt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再把</a:t>
            </a:r>
            <a:r>
              <a:rPr lang="en-US" altLang="zh-CN" dirty="0" err="1" smtClean="0"/>
              <a:t>mt</a:t>
            </a:r>
            <a:r>
              <a:rPr lang="zh-CN" altLang="en-US" dirty="0" smtClean="0"/>
              <a:t>和原图特征连接，再做双向</a:t>
            </a:r>
            <a:r>
              <a:rPr lang="en-US" altLang="zh-CN" dirty="0" smtClean="0"/>
              <a:t>GRU</a:t>
            </a:r>
            <a:r>
              <a:rPr lang="zh-CN" altLang="en-US" dirty="0" smtClean="0"/>
              <a:t>得到最终图特征。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每一帧前后延长一部分作为一个</a:t>
            </a:r>
            <a:r>
              <a:rPr lang="en-US" altLang="zh-CN" dirty="0" smtClean="0"/>
              <a:t>clip</a:t>
            </a:r>
            <a:r>
              <a:rPr lang="zh-CN" altLang="en-US" dirty="0" smtClean="0"/>
              <a:t>，先选择对应片段再预测一个偏移。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 </a:t>
            </a:r>
            <a:r>
              <a:rPr lang="zh-CN" altLang="en-US" dirty="0" smtClean="0"/>
              <a:t>选择和预测分别使用交叉熵</a:t>
            </a:r>
            <a:r>
              <a:rPr lang="en-US" altLang="zh-CN" dirty="0" smtClean="0"/>
              <a:t>(</a:t>
            </a:r>
            <a:r>
              <a:rPr lang="zh-CN" altLang="en-US" dirty="0" smtClean="0"/>
              <a:t>概率就是时间上的</a:t>
            </a:r>
            <a:r>
              <a:rPr lang="en-US" altLang="zh-CN" dirty="0" smtClean="0"/>
              <a:t>IOU</a:t>
            </a:r>
            <a:r>
              <a:rPr lang="zh-CN" altLang="en-US" dirty="0" smtClean="0"/>
              <a:t>交集</a:t>
            </a:r>
            <a:r>
              <a:rPr lang="en-US" altLang="zh-CN" dirty="0" smtClean="0"/>
              <a:t>)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smooth L1 function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190" y="2052048"/>
            <a:ext cx="4133333" cy="5904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969" y="2697518"/>
            <a:ext cx="1304762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Spatial Localizer</a:t>
            </a:r>
          </a:p>
          <a:p>
            <a:pPr lvl="1"/>
            <a:r>
              <a:rPr lang="zh-CN" altLang="en-US" dirty="0" smtClean="0"/>
              <a:t>预测</a:t>
            </a:r>
            <a:r>
              <a:rPr lang="en-US" altLang="zh-CN" dirty="0" err="1" smtClean="0"/>
              <a:t>roi</a:t>
            </a:r>
            <a:r>
              <a:rPr lang="zh-CN" altLang="en-US" dirty="0" smtClean="0"/>
              <a:t>和帧的相关度</a:t>
            </a:r>
            <a:endParaRPr lang="en-US" altLang="zh-CN" dirty="0" smtClean="0"/>
          </a:p>
          <a:p>
            <a:pPr lvl="1"/>
            <a:r>
              <a:rPr lang="zh-CN" altLang="en-US" dirty="0"/>
              <a:t>相关</a:t>
            </a:r>
            <a:r>
              <a:rPr lang="zh-CN" altLang="en-US" dirty="0" smtClean="0"/>
              <a:t>度</a:t>
            </a:r>
            <a:r>
              <a:rPr lang="en-US" altLang="zh-CN" dirty="0" smtClean="0"/>
              <a:t>=IOU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000000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7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Inference</a:t>
            </a:r>
          </a:p>
          <a:p>
            <a:pPr lvl="1"/>
            <a:r>
              <a:rPr lang="en-US" altLang="zh-CN" dirty="0" smtClean="0"/>
              <a:t>Temporal Localizer</a:t>
            </a:r>
            <a:r>
              <a:rPr lang="zh-CN" altLang="en-US" dirty="0" smtClean="0"/>
              <a:t>会得到一个时间区间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在该区间中每一帧都有</a:t>
            </a:r>
            <a:r>
              <a:rPr lang="en-US" altLang="zh-CN" dirty="0" smtClean="0"/>
              <a:t>k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roi</a:t>
            </a:r>
            <a:r>
              <a:rPr lang="en-US" altLang="zh-CN" dirty="0" smtClean="0"/>
              <a:t>,</a:t>
            </a:r>
            <a:r>
              <a:rPr lang="zh-CN" altLang="en-US" dirty="0" smtClean="0"/>
              <a:t>每个</a:t>
            </a:r>
            <a:r>
              <a:rPr lang="en-US" altLang="zh-CN" dirty="0" err="1" smtClean="0"/>
              <a:t>roi</a:t>
            </a:r>
            <a:r>
              <a:rPr lang="zh-CN" altLang="en-US" dirty="0" smtClean="0"/>
              <a:t>有一个相关度得分，将这些</a:t>
            </a:r>
            <a:r>
              <a:rPr lang="en-US" altLang="zh-CN" dirty="0" err="1" smtClean="0"/>
              <a:t>roi</a:t>
            </a:r>
            <a:r>
              <a:rPr lang="zh-CN" altLang="en-US" dirty="0" smtClean="0"/>
              <a:t>跨帧链接起来作为结果。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202" y="3114702"/>
            <a:ext cx="4238095" cy="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0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446</Words>
  <Application>Microsoft Office PowerPoint</Application>
  <PresentationFormat>宽屏</PresentationFormat>
  <Paragraphs>54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Office 主题</vt:lpstr>
      <vt:lpstr>Video Grounding </vt:lpstr>
      <vt:lpstr>Where does it exists</vt:lpstr>
      <vt:lpstr>Frame work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Dataset</vt:lpstr>
      <vt:lpstr>结果和消融实验</vt:lpstr>
      <vt:lpstr>结果和消融实验</vt:lpstr>
      <vt:lpstr>Object-Aware Multi-Branch Relation Networks for Spatio-Temporal Video Grounding</vt:lpstr>
      <vt:lpstr>PowerPoint 演示文稿</vt:lpstr>
      <vt:lpstr>结果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Grounding </dc:title>
  <dc:creator>532656205@qq.com</dc:creator>
  <cp:lastModifiedBy>532656205@qq.com</cp:lastModifiedBy>
  <cp:revision>15</cp:revision>
  <dcterms:created xsi:type="dcterms:W3CDTF">2020-07-25T05:46:07Z</dcterms:created>
  <dcterms:modified xsi:type="dcterms:W3CDTF">2020-07-25T15:04:58Z</dcterms:modified>
</cp:coreProperties>
</file>