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DEDE0-1BB8-427B-8A12-2E232B3FA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D65A4BC-4E93-4218-8C9A-0D02612BF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9BDB96-F9C7-4437-B0C1-74976730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55E133-59F5-4058-BC35-E3889EC6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EB789B-3CB1-4BF1-814F-29D032C7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38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966B3-08F2-45A3-8D1E-AE277DA4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B01A10-472C-41E6-9B6F-81796E9F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263DE4-2365-4FE9-ACAD-F76C7BD9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2F5DC7-CCFB-4841-9E3C-C62629B3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E3EA9E-E72F-4782-BA4D-833A1523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64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F287A90-CED1-48CF-810F-0BEF8D6FD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B0332AD-9626-4ED3-9677-6FD9B198F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E44E5D-2718-41CD-902F-6971B2B6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CA8ABE-B3E2-4B93-92B7-CB13C905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C65964-DBDF-412F-9F28-FFEE523B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50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0D4ED4-A095-480A-87C1-211F0D57E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6D07A8-5282-4BEB-926C-0131B5B6A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A3AB62-3BF9-4559-B517-0F0F980B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90F0CC-E024-4833-AFCA-60664A73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F5E054-E034-4EBC-9FCC-38C6973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91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9EB39E-C373-4DED-826B-D269A71D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5AE632-752A-4447-ADBA-23FCCDB1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55DC10-7AB3-4BDB-9C3A-6E6F28AE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BB98E4-5E3F-4140-AB58-712F87FA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E75720-5E15-4C8C-BD16-EFAE69E2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38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2036B2-494D-4344-AB1F-6C15477D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D237F5-FF05-4B2C-9F19-CE7BAC10A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3A1435F-8261-40E4-8758-F9F17E4F3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BF09F1-ADB4-46FE-9593-C389B3A6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D65612-0EDA-4169-A8C6-5BD1D90E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A47F76-B42D-4857-8914-D852FC14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37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B5047C-CE0D-478E-B4D5-CFA23A11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C1B2A4-882A-4295-A676-154CDF3C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A41B7C-A047-4157-957F-72F6D988F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D64B4A-74C8-4FCC-B616-CC203BDEE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A85E5E8-55A6-44D3-99AB-48927AF34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58FC199-C754-44DD-AF36-BB399FAB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49D74A6-D248-449B-96E7-0CCA6055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338BCC-D7EF-4297-B58F-4C5EB6A5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21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FE1ED1-A2D7-4883-877E-0467D4E1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1E33A31-6CDE-4D33-9BE7-DC538BE1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FE538A5-F29E-4394-8A79-4041FAB5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8159B5-E19B-4008-91AA-B3CFE10C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10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7964FFB-A4AC-41F2-8EB5-1C90FDF7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8FCFAE0-75E4-4A4B-9945-CCB9E5FD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4C5B56-FEDE-421C-AAC3-453D190D9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218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0F580D-F2D4-489F-B027-12256118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186729-FE40-46A5-A18F-75EFE30B2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69D26B-2648-44A8-AAC0-0C8BF9374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323856-6D7C-48D2-88C3-1C7FB32C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E910FE-8017-47F0-B274-D167CA1E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0C6465-E9F8-455C-94B6-77261012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78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FEA718-5589-4601-B24B-24AF6744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4D677A9-AE8F-4BD2-8D3D-FABCE4F9C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94BE8F-26EC-4BA5-91FB-B25BF4444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9C15568-B94F-4473-B915-F15EC043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09B686-A9E4-417F-A33F-3A0FD26FB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A1D39E-A6B5-43D0-924C-E7A71BE55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61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5720161-67F7-454F-933B-072B2D0D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C0FD76-2DFA-4FEC-98D8-25B26DD2F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70B2A6-E04C-465A-A357-1E6773821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735B-52DD-489B-80E5-7014C26CDD0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AE802E-A1D2-4ABF-93C2-D0AF097F5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99CB6-4F49-4E61-9FE2-3C669A950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4FB6-1AB8-4BAA-AEF6-D85A1B3D9D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57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ABE7287-9763-4177-93B6-ECDCD548D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949" y="4287502"/>
            <a:ext cx="6543675" cy="18764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9C0ED5C-1573-4F44-BBF1-EE42D4D37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118395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6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369196-2EC7-49E0-929B-C68F47F83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432" y="702678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模型流程：</a:t>
            </a:r>
            <a:endParaRPr lang="en-US" altLang="zh-CN" dirty="0"/>
          </a:p>
          <a:p>
            <a:r>
              <a:rPr lang="en-US" altLang="zh-CN" dirty="0"/>
              <a:t>1.</a:t>
            </a:r>
            <a:r>
              <a:rPr lang="zh-CN" altLang="en-US" dirty="0"/>
              <a:t>训练 </a:t>
            </a:r>
            <a:r>
              <a:rPr lang="en-US" altLang="zh-CN" dirty="0"/>
              <a:t>caption</a:t>
            </a:r>
            <a:r>
              <a:rPr lang="zh-CN" altLang="en-US" dirty="0"/>
              <a:t>模型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获取</a:t>
            </a:r>
            <a:r>
              <a:rPr lang="en-US" altLang="zh-CN" dirty="0"/>
              <a:t>pseudo pairs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修正单词权重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+Language-agnostic Auto-encoding </a:t>
            </a:r>
            <a:r>
              <a:rPr lang="zh-CN" altLang="en-US" dirty="0"/>
              <a:t>共同训练翻译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.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509A70D-460A-4903-B633-B9352AF90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993" y="180975"/>
            <a:ext cx="72675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8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6153F8-EA94-4BC7-9585-69D3AEF4D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Neural Machine Translation Model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743763DB-9332-488E-84F6-5C0580711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26744"/>
            <a:ext cx="7296150" cy="14763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2B6B924-CADF-4902-8D26-8A8BAFF21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46" y="3005137"/>
            <a:ext cx="6153150" cy="8477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913DE86-B1F2-440E-AB03-F5850BA8A9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0979" y="3852862"/>
            <a:ext cx="5321466" cy="14763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113D416-2DC0-445D-8C6D-D60D08B8F5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749" y="3019424"/>
            <a:ext cx="5419725" cy="8191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00B70C1-4C49-40D2-BDD7-60B4B8BD29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425" y="5601702"/>
            <a:ext cx="45243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0CD19E-8603-429D-9D48-44760D9F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multi-lingual image caption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AC16DC-37CE-4A73-A593-1F1A0C74F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1.Encoder-decoder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语言</a:t>
            </a:r>
            <a:r>
              <a:rPr lang="en-US" altLang="zh-CN" dirty="0"/>
              <a:t>X</a:t>
            </a:r>
            <a:r>
              <a:rPr lang="zh-CN" altLang="en-US" dirty="0"/>
              <a:t>，</a:t>
            </a:r>
            <a:r>
              <a:rPr lang="en-US" altLang="zh-CN" dirty="0"/>
              <a:t>Y</a:t>
            </a:r>
            <a:r>
              <a:rPr lang="zh-CN" altLang="en-US" dirty="0"/>
              <a:t>共享权重，只有       和         不同，在翻译过程固定。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0A3E9DA-A9C1-4DD1-8E29-52DB586C1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229" y="2810877"/>
            <a:ext cx="638175" cy="4000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A6F694F-3060-4E05-A400-8D289B6A9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947" y="2810877"/>
            <a:ext cx="6286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5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66C60-394F-4363-949F-804E8AE74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Re-weighting Image-pivoted Pseudo Sentence Pairs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E9D7A1-5C16-454D-A94D-AC4FA41AC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单词和句子，句子和句子之间的距离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44294C4-1ACD-4FE1-B3C7-308D71407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62212"/>
            <a:ext cx="5057775" cy="19335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4AD85AA-EC29-4B74-8DCF-5D7308E2E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79685"/>
            <a:ext cx="2143125" cy="3524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22B610C-6286-4C50-8669-140D3C526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263580"/>
            <a:ext cx="20002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5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4D7F351-91BA-4237-A4F5-1B1C833BE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43900" cy="39338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5A0C798-4156-4FC7-AC28-416B40A1B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53" y="3933825"/>
            <a:ext cx="5538788" cy="227473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6F056C2-7CC0-4FB1-80FD-6CE6C14B2C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2725" y="3721596"/>
            <a:ext cx="4944575" cy="19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3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9C7C2-CD81-4869-B00B-2459BDE9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Language-agnostic Auto-encoding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A4CBF96E-17A0-453D-996C-C622B3035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182" y="2196766"/>
            <a:ext cx="5559271" cy="210984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8604C20-DBBB-4F64-8698-DA77E08AA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7" y="4812688"/>
            <a:ext cx="581025" cy="32385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3BFB58C-1D28-4D10-BA40-639192B1AAB9}"/>
              </a:ext>
            </a:extLst>
          </p:cNvPr>
          <p:cNvSpPr txBox="1"/>
          <p:nvPr/>
        </p:nvSpPr>
        <p:spPr>
          <a:xfrm>
            <a:off x="1547562" y="4812688"/>
            <a:ext cx="4026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word order jitter, word insertion and deletion.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4008190-A41E-4176-8176-79EAAFB50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6862" y="2357938"/>
            <a:ext cx="2571750" cy="4095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7BE3408-1DBD-48A0-97C1-9772908D5A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4468" y="3302349"/>
            <a:ext cx="62293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2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A5473F-B127-47FA-9066-5F3CD5BF5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A93FC326-4FE5-4DE3-ACF4-731B3EBCA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90688"/>
            <a:ext cx="5598295" cy="257461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AE07CCE-C16D-4647-A9EA-928D94B43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037" y="2216254"/>
            <a:ext cx="5220763" cy="204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77</Words>
  <Application>Microsoft Office PowerPoint</Application>
  <PresentationFormat>宽屏</PresentationFormat>
  <Paragraphs>18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Neural Machine Translation Model</vt:lpstr>
      <vt:lpstr>multi-lingual image caption</vt:lpstr>
      <vt:lpstr>Re-weighting Image-pivoted Pseudo Sentence Pairs</vt:lpstr>
      <vt:lpstr>PowerPoint 演示文稿</vt:lpstr>
      <vt:lpstr>Language-agnostic Auto-encoding</vt:lpstr>
      <vt:lpstr>Experiments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进宇 陈</dc:creator>
  <cp:lastModifiedBy>进宇 陈</cp:lastModifiedBy>
  <cp:revision>9</cp:revision>
  <dcterms:created xsi:type="dcterms:W3CDTF">2020-05-29T08:20:53Z</dcterms:created>
  <dcterms:modified xsi:type="dcterms:W3CDTF">2020-05-30T15:08:22Z</dcterms:modified>
</cp:coreProperties>
</file>