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3F1A5-0762-46A3-B3BC-6CBD85652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419B373-AA7A-42DE-9A4A-5EBBA8F80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F5DFDA-84D1-4039-BD46-FDDBBC02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43" y="2219372"/>
            <a:ext cx="9491557" cy="25811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9FCF6E-ABDF-4050-A7F9-B39A37F2DBFC}"/>
              </a:ext>
            </a:extLst>
          </p:cNvPr>
          <p:cNvSpPr txBox="1"/>
          <p:nvPr/>
        </p:nvSpPr>
        <p:spPr>
          <a:xfrm>
            <a:off x="10092361" y="43902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CVPR2019</a:t>
            </a:r>
          </a:p>
        </p:txBody>
      </p:sp>
    </p:spTree>
    <p:extLst>
      <p:ext uri="{BB962C8B-B14F-4D97-AF65-F5344CB8AC3E}">
        <p14:creationId xmlns:p14="http://schemas.microsoft.com/office/powerpoint/2010/main" val="195416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32F34-3A94-413E-BE01-DE5C0B84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E21C08-30FC-4D6D-9515-9409C6D6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0086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VQA is more challenging than TQA (Text QA)</a:t>
            </a:r>
          </a:p>
          <a:p>
            <a:pPr lvl="1"/>
            <a:r>
              <a:rPr lang="en-US" altLang="zh-CN" dirty="0"/>
              <a:t>Image: High dimension and lacks the structure and grammatical rules.</a:t>
            </a:r>
          </a:p>
          <a:p>
            <a:pPr lvl="1"/>
            <a:r>
              <a:rPr lang="en-US" altLang="zh-CN" dirty="0"/>
              <a:t>Visual and textual information that come from two distinct modalities.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External knowledge can be easily integrated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95EA23-00F6-4372-8591-7A9CE9B52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89"/>
          <a:stretch/>
        </p:blipFill>
        <p:spPr>
          <a:xfrm>
            <a:off x="5611716" y="1825625"/>
            <a:ext cx="6580284" cy="41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FFE05-4C4C-4D2B-ABE8-916B2FB5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459CCD-0FF3-4A70-A24A-88E9D9783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Dense Captions + Text QA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Caption is better than attributes for image representation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Based on </a:t>
            </a:r>
            <a:r>
              <a:rPr lang="en-US" altLang="zh-CN" dirty="0" err="1"/>
              <a:t>QANet</a:t>
            </a:r>
            <a:r>
              <a:rPr lang="en-US" altLang="zh-CN" dirty="0"/>
              <a:t> (ICLR 2018)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CNN + self-attention for reading comprehension task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481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A8010-FDE8-4A57-9142-88D06A43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QANet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D92683-D32C-4DE0-A84C-89987F244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96657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/>
              <a:t>Input Embedding Block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word + character embedding -&gt;  2-layer highway net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Embedding Encoder Block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Self-attention with CNN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Context-question Attention Block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Model Encoder Block</a:t>
            </a:r>
            <a:endParaRPr lang="en-US" altLang="zh-CN" sz="2000" dirty="0"/>
          </a:p>
          <a:p>
            <a:pPr>
              <a:lnSpc>
                <a:spcPct val="110000"/>
              </a:lnSpc>
            </a:pPr>
            <a:r>
              <a:rPr lang="en-US" altLang="zh-CN" sz="2400" dirty="0"/>
              <a:t>Output Layer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Probability of each position in the context being </a:t>
            </a:r>
            <a:r>
              <a:rPr lang="en-US" altLang="zh-CN" sz="2000" b="1" dirty="0"/>
              <a:t>the start or end locations</a:t>
            </a:r>
            <a:r>
              <a:rPr lang="en-US" altLang="zh-CN" sz="2000" dirty="0"/>
              <a:t> of the answer.</a:t>
            </a: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228BC5-EC74-4DEB-B864-EDC7BCA71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562" y="0"/>
            <a:ext cx="4333333" cy="29142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B5F1D2-4D8A-4378-B963-BFEB71900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857" y="1405190"/>
            <a:ext cx="5057143" cy="40476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0B1784-1144-4148-98C3-6F3D84BDC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857" y="5700772"/>
            <a:ext cx="4961905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194F05-1E89-4FA0-A6CB-37D1B5CF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972" y="1128136"/>
            <a:ext cx="6125028" cy="572986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8DBFE90-1D49-4F95-8BC4-4AF76366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Open-ended VQA mode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A1022E-3B2A-4023-B485-14111B291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1000" cy="4351338"/>
          </a:xfrm>
        </p:spPr>
        <p:txBody>
          <a:bodyPr/>
          <a:lstStyle/>
          <a:p>
            <a:r>
              <a:rPr lang="en-US" altLang="zh-CN" dirty="0"/>
              <a:t>Simply concatenate with Knowledge.</a:t>
            </a:r>
          </a:p>
          <a:p>
            <a:pPr lvl="1"/>
            <a:r>
              <a:rPr lang="en-US" altLang="zh-CN" dirty="0"/>
              <a:t>All the retrieved candidate supporting facts as context.</a:t>
            </a:r>
          </a:p>
          <a:p>
            <a:endParaRPr lang="en-US" altLang="zh-CN" dirty="0"/>
          </a:p>
          <a:p>
            <a:r>
              <a:rPr lang="en-US" altLang="zh-CN" dirty="0"/>
              <a:t>Output layer: a multi-class classification layer</a:t>
            </a:r>
          </a:p>
          <a:p>
            <a:pPr lvl="1"/>
            <a:r>
              <a:rPr lang="en-US" altLang="zh-CN" dirty="0"/>
              <a:t>Predict the probabilities over pre-defined answer classes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42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8386DA-8AE9-4CA1-9E18-6E06F29F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Multiple-choice VQA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61B4B9-2DE3-4197-A341-D3FF1C498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705" cy="4351338"/>
          </a:xfrm>
        </p:spPr>
        <p:txBody>
          <a:bodyPr/>
          <a:lstStyle/>
          <a:p>
            <a:r>
              <a:rPr lang="en-US" altLang="zh-CN" dirty="0"/>
              <a:t>Encodes the candidate answers directly</a:t>
            </a:r>
          </a:p>
          <a:p>
            <a:pPr lvl="1"/>
            <a:r>
              <a:rPr lang="en-US" altLang="zh-CN" dirty="0"/>
              <a:t>Cover more answer choices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Embedding based method is better for similar answer expressions.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43E5E4-FA03-491C-8EAB-B6496638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96" y="1825625"/>
            <a:ext cx="5303848" cy="42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4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877C43-33EE-47AF-82A9-9E679D18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592FB8-E036-4B19-86D8-845BD0E4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8F2D8F-C746-44F4-98DF-C3CC9BC2A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6" y="1690688"/>
            <a:ext cx="10255627" cy="49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5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86AD65-4D31-45CA-B3DF-97E8ACDB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65F3A7-BC2F-4FAB-8A79-D00714494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805327-86C7-4398-8DBC-77CB8364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6" y="614714"/>
            <a:ext cx="12066667" cy="5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4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930F1-F9EA-4D7C-9CB6-9E6024D1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CE39B5-5FB1-40C5-92E2-2AF15AE4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EE9033-1903-4D26-B11A-F8ED008B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53" y="3716697"/>
            <a:ext cx="10009524" cy="29619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00C802-27D3-48CE-BCE3-BC2AAF7C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6" y="324768"/>
            <a:ext cx="10628571" cy="3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144389E-CDF6-4C7F-ACA1-46FB808BE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76" y="459928"/>
            <a:ext cx="5222824" cy="32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166</Words>
  <Application>Microsoft Office PowerPoint</Application>
  <PresentationFormat>宽屏</PresentationFormat>
  <Paragraphs>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主题</vt:lpstr>
      <vt:lpstr>PowerPoint 演示文稿</vt:lpstr>
      <vt:lpstr>Motivation</vt:lpstr>
      <vt:lpstr>Approach</vt:lpstr>
      <vt:lpstr>QANet</vt:lpstr>
      <vt:lpstr>Open-ended VQA mode</vt:lpstr>
      <vt:lpstr>Multiple-choice VQA model</vt:lpstr>
      <vt:lpstr>Experiments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brd</dc:creator>
  <cp:lastModifiedBy>bao renda</cp:lastModifiedBy>
  <cp:revision>11</cp:revision>
  <dcterms:created xsi:type="dcterms:W3CDTF">2020-01-02T08:58:02Z</dcterms:created>
  <dcterms:modified xsi:type="dcterms:W3CDTF">2020-01-02T10:57:48Z</dcterms:modified>
</cp:coreProperties>
</file>