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E27BD1-B4AB-4FC0-BA25-39187EA86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56894C-1C25-4F3C-8B5B-991F4548C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72C09-DC13-483B-8603-0F408EDF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2E10-CC5B-4155-A018-683578ADD926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118601-54E4-4FD2-AA85-F67608C7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89A160-B10C-450C-AAE9-391D1FD9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5A9F-FD11-41B6-A5FC-90F114122C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53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0AB3E1-5858-4F53-8BA6-4152B297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E756D6-3717-42C4-9CE8-4C80C1E4C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233520-8232-45A0-8FE2-3172B35A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2E10-CC5B-4155-A018-683578ADD926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CC3C0-617B-4B01-9748-10648B1E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C2D5F-543D-4A24-A603-B99B600B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5A9F-FD11-41B6-A5FC-90F114122C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1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E883BD-0AB6-4BA4-B560-8ED7F91D3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AF208E-5203-4DD8-8FBC-6B781624C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4FED77-827D-4F0C-843C-25A26EBF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2E10-CC5B-4155-A018-683578ADD926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5923B5-1438-42E0-9D7C-5D165BEA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C8DE16-FD80-4558-82DB-7A0CB81B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5A9F-FD11-41B6-A5FC-90F114122C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57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B6D4F9-7D55-4F84-89F3-893FA824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B7C22F-BE01-45C2-9E6D-3BA05F4F5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5E1562-A121-46B7-A04A-3CE25B4A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2E10-CC5B-4155-A018-683578ADD926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71797A-D1BD-4E40-8CD0-5D359AAB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305072-806A-4445-99ED-27ABCF73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5A9F-FD11-41B6-A5FC-90F114122C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34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50C16-3834-45D9-A910-639081DC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F598B1-EF95-425E-81C2-F27DCF099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4BDE5D-F8CE-4072-A0A1-7EAC076F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2E10-CC5B-4155-A018-683578ADD926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BAAAC2-D7E0-481D-92B1-5B626EAC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93CCC6-1A64-49C6-8857-600E1572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5A9F-FD11-41B6-A5FC-90F114122C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02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2CC48-C9A4-47F4-A4D3-CA3B050F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B06EB7-4C94-47CC-BDE6-4496AB517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FC0E6F-0C19-43EF-BA2E-CB9DC10CD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8E6FFB-229C-42D4-92CC-B215AC11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2E10-CC5B-4155-A018-683578ADD926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A4B85-B29C-4323-8BEA-6E3A1873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3C5512-103B-47E9-BF0F-0AEC18E3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5A9F-FD11-41B6-A5FC-90F114122C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25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977044-AE32-432D-830D-25C5C91F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C2CED-D582-462A-9AF1-547C39645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4A6E86-ED8A-406A-9CEE-2CF57C792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AEDA2A4-215E-46A4-BD53-6523CDE7B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4D41F79-8882-4B47-99E4-8CF18BCCC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315F038-2162-464E-BF45-5A45DD76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2E10-CC5B-4155-A018-683578ADD926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EA1BA18-EB57-4D65-866C-B42B1320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4120E8-FA53-4997-AD19-3E38A5EE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5A9F-FD11-41B6-A5FC-90F114122C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11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414B69-B53F-4B3A-B0FC-8F062357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D6B633-4793-41EC-B896-3FE9FEFC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2E10-CC5B-4155-A018-683578ADD926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105D4F-068E-4857-9B8A-24C1CEBE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44EF57-3BA6-454D-9C92-92DF135F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5A9F-FD11-41B6-A5FC-90F114122C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52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7C129F-65AC-4906-B04A-8BC25702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2E10-CC5B-4155-A018-683578ADD926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D9A704-02F5-481B-83F0-32C7B4CB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8DBE91-A404-41A2-98FF-CD5342B2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5A9F-FD11-41B6-A5FC-90F114122C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08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02764-FE7D-48C6-8F18-2789E64A3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D1A2E2-4A90-4B7D-AF28-55B533980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8A6752-D948-4B05-9CF4-085557E49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3CD1E1-DB83-4CA9-9144-9FF0E5E0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2E10-CC5B-4155-A018-683578ADD926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E103FD-35FC-4179-B475-EF30074F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F821A6-2EF0-4301-BA5E-F4FA4224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5A9F-FD11-41B6-A5FC-90F114122C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96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25899-BE0D-470C-82BB-FFD5CABB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3E1BFD6-9734-4A9C-BBB9-456101623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5FD03F-1BFF-4EA0-847B-25A06D26A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9A5C14-58A4-46D9-B5A5-566B395E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2E10-CC5B-4155-A018-683578ADD926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06C73C-880D-47E1-A3B4-FBFCEC29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CF175E-C585-474F-8785-24566B38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5A9F-FD11-41B6-A5FC-90F114122C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41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7712982-475C-47FC-9949-AE1DF1E9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4C4706-E84C-4499-BB64-7C76031F2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4C565C-4836-41D2-BCEE-11D0DE3C2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72E10-CC5B-4155-A018-683578ADD926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3654DE-1EC9-4E0F-A9FB-B7B0E3761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3DDA2F-7771-4E37-9A5E-47E74C96E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85A9F-FD11-41B6-A5FC-90F114122C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80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92DA964-D2F7-43F9-883F-6530776F1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8" y="2251608"/>
            <a:ext cx="11347163" cy="23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9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C9D76B-7A21-419E-80F0-5629C7F76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472" y="1013250"/>
            <a:ext cx="6096528" cy="483149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D431676-2CD3-48FC-BBDB-9C9AE796B69E}"/>
              </a:ext>
            </a:extLst>
          </p:cNvPr>
          <p:cNvSpPr txBox="1"/>
          <p:nvPr/>
        </p:nvSpPr>
        <p:spPr>
          <a:xfrm>
            <a:off x="427084" y="429558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Times New Roman" panose="02020603050405020304" pitchFamily="18" charset="0"/>
              </a:rPr>
              <a:t>Biased training in VRD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D30D4D-8C81-4A8A-A7B5-967F659B2C91}"/>
              </a:ext>
            </a:extLst>
          </p:cNvPr>
          <p:cNvSpPr/>
          <p:nvPr/>
        </p:nvSpPr>
        <p:spPr>
          <a:xfrm>
            <a:off x="427084" y="1409175"/>
            <a:ext cx="583519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/>
              <a:t>most of </a:t>
            </a:r>
            <a:r>
              <a:rPr lang="en-US" altLang="zh-CN" sz="2400" dirty="0"/>
              <a:t>the</a:t>
            </a:r>
            <a:r>
              <a:rPr lang="zh-CN" altLang="en-US" sz="2400" dirty="0"/>
              <a:t> visual relationships are trivial and less informative</a:t>
            </a:r>
            <a:endParaRPr lang="en-US" altLang="zh-CN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heavily biased generation comes from the biased training data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both our visual world per se and the way we describe it are biased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We believe that the key is to teach machines how to distinguish between the “main effect” and “side-effect”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168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431676-2CD3-48FC-BBDB-9C9AE796B69E}"/>
              </a:ext>
            </a:extLst>
          </p:cNvPr>
          <p:cNvSpPr txBox="1"/>
          <p:nvPr/>
        </p:nvSpPr>
        <p:spPr>
          <a:xfrm>
            <a:off x="427084" y="429558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Times New Roman" panose="02020603050405020304" pitchFamily="18" charset="0"/>
              </a:rPr>
              <a:t>counterfactual causality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D30D4D-8C81-4A8A-A7B5-967F659B2C91}"/>
              </a:ext>
            </a:extLst>
          </p:cNvPr>
          <p:cNvSpPr/>
          <p:nvPr/>
        </p:nvSpPr>
        <p:spPr>
          <a:xfrm>
            <a:off x="427084" y="1258346"/>
            <a:ext cx="58351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If I had not seen the content, would I still make the same prediction?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 By doing this, we can focus on the main visual effects of the relationship without losing the context.</a:t>
            </a: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2BAF9B-9D3F-435B-A6A3-73CFE8F21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608" y="869646"/>
            <a:ext cx="5677392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5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431676-2CD3-48FC-BBDB-9C9AE796B69E}"/>
              </a:ext>
            </a:extLst>
          </p:cNvPr>
          <p:cNvSpPr txBox="1"/>
          <p:nvPr/>
        </p:nvSpPr>
        <p:spPr>
          <a:xfrm>
            <a:off x="427084" y="429558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Times New Roman" panose="02020603050405020304" pitchFamily="18" charset="0"/>
              </a:rPr>
              <a:t>framework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7E10A2A-3F0A-489C-AC57-251FB1BA0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610" y="130744"/>
            <a:ext cx="6970780" cy="659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6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431676-2CD3-48FC-BBDB-9C9AE796B69E}"/>
              </a:ext>
            </a:extLst>
          </p:cNvPr>
          <p:cNvSpPr txBox="1"/>
          <p:nvPr/>
        </p:nvSpPr>
        <p:spPr>
          <a:xfrm>
            <a:off x="427084" y="429558"/>
            <a:ext cx="233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Times New Roman" panose="02020603050405020304" pitchFamily="18" charset="0"/>
              </a:rPr>
              <a:t>Causal Graph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1643C92-DC17-4C77-B676-A609DFF1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392" y="602178"/>
            <a:ext cx="6602608" cy="58038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638FBEC-A5F9-45FF-BB55-F0DFB623A31C}"/>
                  </a:ext>
                </a:extLst>
              </p:cNvPr>
              <p:cNvSpPr/>
              <p:nvPr/>
            </p:nvSpPr>
            <p:spPr>
              <a:xfrm>
                <a:off x="427084" y="1258346"/>
                <a:ext cx="5276132" cy="4952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/>
                  <a:t>I: </a:t>
                </a:r>
                <a:r>
                  <a:rPr lang="en-US" altLang="zh-CN" sz="2400" dirty="0"/>
                  <a:t>image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/>
                  <a:t>X: </a:t>
                </a:r>
                <a:r>
                  <a:rPr lang="en-US" altLang="zh-CN" sz="2400" dirty="0"/>
                  <a:t>(tentative label, </a:t>
                </a:r>
                <a:r>
                  <a:rPr lang="en-US" altLang="zh-CN" sz="2400" dirty="0" err="1"/>
                  <a:t>bbox</a:t>
                </a:r>
                <a:r>
                  <a:rPr lang="en-US" altLang="zh-CN" sz="2400" dirty="0"/>
                  <a:t>, object feature)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/>
                  <a:t>Z: </a:t>
                </a:r>
                <a:r>
                  <a:rPr lang="en-US" altLang="zh-CN" sz="2400" dirty="0"/>
                  <a:t>object class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/>
                  <a:t>X → 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/>
                  <a:t>I → 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𝑅𝑂𝐼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/>
                  <a:t>Z → 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sz="24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/>
                  <a:t>SUM: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/>
                  <a:t>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638FBEC-A5F9-45FF-BB55-F0DFB623A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4" y="1258346"/>
                <a:ext cx="5276132" cy="4952125"/>
              </a:xfrm>
              <a:prstGeom prst="rect">
                <a:avLst/>
              </a:prstGeom>
              <a:blipFill>
                <a:blip r:embed="rId3"/>
                <a:stretch>
                  <a:fillRect l="-1501" t="-861" b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02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431676-2CD3-48FC-BBDB-9C9AE796B69E}"/>
              </a:ext>
            </a:extLst>
          </p:cNvPr>
          <p:cNvSpPr txBox="1"/>
          <p:nvPr/>
        </p:nvSpPr>
        <p:spPr>
          <a:xfrm>
            <a:off x="427084" y="429558"/>
            <a:ext cx="529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Times New Roman" panose="02020603050405020304" pitchFamily="18" charset="0"/>
              </a:rPr>
              <a:t>Total Direct Effect / Total Effect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638FBEC-A5F9-45FF-BB55-F0DFB623A31C}"/>
                  </a:ext>
                </a:extLst>
              </p:cNvPr>
              <p:cNvSpPr/>
              <p:nvPr/>
            </p:nvSpPr>
            <p:spPr>
              <a:xfrm>
                <a:off x="427084" y="1258346"/>
                <a:ext cx="5276132" cy="2570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Intervention: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𝑑𝑜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altLang="zh-CN" sz="2400" b="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Causal Effect: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𝑑𝑜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Intervention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endParaRPr lang="en-US" altLang="zh-CN" sz="24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Counterfactual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638FBEC-A5F9-45FF-BB55-F0DFB623A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4" y="1258346"/>
                <a:ext cx="5276132" cy="2570768"/>
              </a:xfrm>
              <a:prstGeom prst="rect">
                <a:avLst/>
              </a:prstGeom>
              <a:blipFill>
                <a:blip r:embed="rId2"/>
                <a:stretch>
                  <a:fillRect l="-1501" t="-1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23EED1AB-4D1F-46D1-95AE-95448A893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254" y="1533459"/>
            <a:ext cx="5133813" cy="40082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36AC8C-E191-40FF-92E0-200AB7E3D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742" y="3537589"/>
            <a:ext cx="2705334" cy="5258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0DC3FB-666A-4CF9-ABC2-8BABD0AA0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742" y="4094618"/>
            <a:ext cx="2354784" cy="42675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2ADEFD0-D57B-4B92-91AF-AC8C49013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878" y="4552578"/>
            <a:ext cx="1966130" cy="5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2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431676-2CD3-48FC-BBDB-9C9AE796B69E}"/>
              </a:ext>
            </a:extLst>
          </p:cNvPr>
          <p:cNvSpPr txBox="1"/>
          <p:nvPr/>
        </p:nvSpPr>
        <p:spPr>
          <a:xfrm>
            <a:off x="427084" y="429558"/>
            <a:ext cx="203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Times New Roman" panose="02020603050405020304" pitchFamily="18" charset="0"/>
              </a:rPr>
              <a:t>experiment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C13914-9957-4830-A70B-416171C5D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74" y="1115265"/>
            <a:ext cx="10193940" cy="56531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F840E3-7CCE-4C7B-8EF4-3143379A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333" y="426952"/>
            <a:ext cx="2705334" cy="5258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8127637-D48A-4A85-ADE1-3329465F0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383" y="478728"/>
            <a:ext cx="2354784" cy="4267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D08B331-8806-4418-B5C4-4677A3058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8883" y="560314"/>
            <a:ext cx="1554615" cy="2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1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431676-2CD3-48FC-BBDB-9C9AE796B69E}"/>
              </a:ext>
            </a:extLst>
          </p:cNvPr>
          <p:cNvSpPr txBox="1"/>
          <p:nvPr/>
        </p:nvSpPr>
        <p:spPr>
          <a:xfrm>
            <a:off x="427084" y="429558"/>
            <a:ext cx="203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Times New Roman" panose="02020603050405020304" pitchFamily="18" charset="0"/>
              </a:rPr>
              <a:t>experiment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CEBD727-BB90-4B9D-8FF2-532172734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597"/>
            <a:ext cx="5768840" cy="47823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24F696-1340-4C16-9944-B153A2A73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256" y="1421597"/>
            <a:ext cx="6491744" cy="47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9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219</Words>
  <Application>Microsoft Office PowerPoint</Application>
  <PresentationFormat>宽屏</PresentationFormat>
  <Paragraphs>25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Zitian</dc:creator>
  <cp:lastModifiedBy>Wang Zitian</cp:lastModifiedBy>
  <cp:revision>14</cp:revision>
  <dcterms:created xsi:type="dcterms:W3CDTF">2020-03-29T07:37:09Z</dcterms:created>
  <dcterms:modified xsi:type="dcterms:W3CDTF">2020-03-29T08:19:17Z</dcterms:modified>
</cp:coreProperties>
</file>