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77" r:id="rId3"/>
    <p:sldId id="487" r:id="rId4"/>
    <p:sldId id="480" r:id="rId5"/>
    <p:sldId id="478" r:id="rId6"/>
    <p:sldId id="482" r:id="rId7"/>
    <p:sldId id="479" r:id="rId8"/>
    <p:sldId id="483" r:id="rId9"/>
    <p:sldId id="486" r:id="rId10"/>
    <p:sldId id="48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71254-AD71-4686-8E75-FE4D3382BEDC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8F69B-C154-4FC4-9108-5646E544A0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2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尽管</a:t>
            </a:r>
            <a:r>
              <a:rPr lang="en-US" altLang="ja-JP" dirty="0" err="1"/>
              <a:t>gt</a:t>
            </a:r>
            <a:r>
              <a:rPr lang="ja-JP" altLang="en-US"/>
              <a:t>没有说越长越好</a:t>
            </a:r>
            <a:r>
              <a:rPr lang="zh-CN" altLang="en-US" dirty="0"/>
              <a:t>，</a:t>
            </a:r>
            <a:r>
              <a:rPr lang="ja-JP" altLang="en-US"/>
              <a:t>但机器发现</a:t>
            </a:r>
            <a:r>
              <a:rPr lang="zh-CN" altLang="en-US" dirty="0"/>
              <a:t>，</a:t>
            </a:r>
            <a:r>
              <a:rPr lang="ja-JP" altLang="en-US"/>
              <a:t>生成长的没坏处</a:t>
            </a:r>
            <a:r>
              <a:rPr lang="zh-CN" altLang="en-US" dirty="0"/>
              <a:t>（</a:t>
            </a:r>
            <a:r>
              <a:rPr lang="ja-JP" altLang="en-US"/>
              <a:t>很可能是</a:t>
            </a:r>
            <a:r>
              <a:rPr lang="en-US" altLang="ja-JP" dirty="0" err="1"/>
              <a:t>rnn</a:t>
            </a:r>
            <a:r>
              <a:rPr lang="ja-JP" altLang="en-US"/>
              <a:t>的输出</a:t>
            </a:r>
            <a:r>
              <a:rPr lang="en-US" altLang="ja-JP" dirty="0"/>
              <a:t>logit</a:t>
            </a:r>
            <a:r>
              <a:rPr lang="ja-JP" altLang="en-US"/>
              <a:t>能量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1067E-2194-483A-A797-8FCBF543223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33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因为</a:t>
            </a:r>
            <a:r>
              <a:rPr lang="en-US" altLang="ja-JP" dirty="0" err="1"/>
              <a:t>ndcg</a:t>
            </a:r>
            <a:r>
              <a:rPr lang="ja-JP" altLang="en-US"/>
              <a:t>有打分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1067E-2194-483A-A797-8FCBF543223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11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我们不用</a:t>
            </a:r>
            <a:r>
              <a:rPr lang="en-US" altLang="ja-JP" dirty="0"/>
              <a:t>finetune</a:t>
            </a:r>
            <a:r>
              <a:rPr lang="zh-CN" altLang="en-US" dirty="0"/>
              <a:t>，</a:t>
            </a:r>
            <a:r>
              <a:rPr lang="ja-JP" altLang="en-US"/>
              <a:t>学习</a:t>
            </a:r>
            <a:r>
              <a:rPr lang="en-US" altLang="ja-JP" dirty="0"/>
              <a:t>d</a:t>
            </a:r>
            <a:r>
              <a:rPr lang="zh-CN" altLang="en-US" dirty="0"/>
              <a:t>，</a:t>
            </a:r>
            <a:r>
              <a:rPr lang="ja-JP" altLang="en-US"/>
              <a:t>也能达到好结果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1067E-2194-483A-A797-8FCBF54322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2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BAFAB-701D-4BF7-BBFC-442EFDE32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B13AB6-BFAF-4810-8A40-70F868A38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D2C123-1381-4B98-AA54-81DDE134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7C910B-E6E4-4AD3-B2A8-4BB46C14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E2C290-EC51-4207-A590-EDB32F59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5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ED768-E626-4690-B40A-388B42D0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F44757-EABD-48B3-A058-A12FB32DA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FC7B6-FE8A-4863-868B-60577EBF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C190BC-6770-447A-ABA4-E487FDCB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AB26F3-5C96-4556-9C24-2CEDB2E7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61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11CE47-9AC9-4913-A09E-236B95A40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9FEDFE-154B-4C50-A149-1665989B5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829D9C-46CC-478F-A238-78A46542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0B0088-CD61-4023-977C-F6BB4EB3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D68AD8-8876-4FFE-A372-FCB4CC99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13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9D41D-35E1-418A-B683-4FE634EF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5B858D-955A-43F3-B3FD-CB45DDD7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FB6894-3FCE-483E-B245-D215C9E1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D27ED4-D99D-41DF-81C3-C49B52BE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E2F020-D92F-4EA6-9A5A-3A4C80F2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46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B7EBF-EE33-4F34-A7A0-E240B89D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2A2B95-0F97-45BE-BD36-40648EBD1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385D0A-EAF1-488A-87EB-6CEAD147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3AB63-BC65-4671-81AD-D0B4AF87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FB47A2-0DEE-414B-A0A6-6067A73D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39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DE120-3BD6-4F3E-BBFD-B8AD4662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875FE-B369-4293-AAFB-EBE6A1D42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CE968A-A700-4F65-922A-37CB59193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EE12B3-6DD6-4FC5-B14F-A5077130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7C7F3C-F9AA-4ED9-9654-E9E3F8B8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126380-9779-40D7-BEB4-5CA8C1BF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31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91C37-EFD5-4003-A45A-931720F1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136AE-FAB1-411B-94E5-89A1CB8FA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65B41-2C7B-4339-A2F0-F9935E457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211156-E8D8-4FFC-8380-809DAEECA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68236E-4A63-4018-9A59-67513D682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EC2540-0497-4EB8-958F-A55BDD81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818723-1690-4BF0-AA5D-49F504AC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2AB014-2890-42DA-B70F-583FA0B5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8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2AC9C-4034-42FD-8F1F-16A95E06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096E09-A61C-4E82-93A6-854B7436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852B3F-66E3-4F42-8128-245E1479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2A4153-7E69-45E7-BBD9-CA1E7E8F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86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0B1A80-E920-4E73-B722-B3C9272C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7C1DB7-2600-4D31-A774-28307F9E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4EF7BC-F70F-41D8-922B-A0476E06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92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BE49B9-7FEF-4D30-855F-E13EE381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E1C779-C654-42C9-8C01-767A7732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CDB586-BC15-4ACB-8F60-0E862A96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276F41-352C-4F27-B545-F2AAD2A6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204035-7054-46F2-9596-9E96B9E1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4F624E-28A5-4D03-8D93-5DD7809C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53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3BBAE-C425-40FF-85C8-B0E61D7D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CE7F-ACBA-4594-88DE-6D5ECC7D0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4EB5E0-2BA0-4940-A1CB-E8DB1E6BC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D55E79-5C1F-49A4-9BCF-0C424552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166FFD-40D8-49A0-9C7A-44CFA04B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F763E7-25D0-4E68-9C2D-57C2194E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54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28D0A8-BF73-418D-A338-B02032D5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02115C-D082-4478-8FD1-AECCAD3D9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65AECA-BFA3-470D-AC55-5854AF1B4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860D-E5E1-4296-8152-51321D331989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925DA-5416-4109-B189-542B329D9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BA871B-94DD-4662-A17B-D652C9820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F44D-FE94-4FC7-A8CB-F860634B9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7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730B499-C974-428D-9504-8F4AF64CF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90725"/>
            <a:ext cx="116205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6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ECB7-D61C-C644-BA50-CB7FECA8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Showcase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48040-DCC9-ED40-95E3-5B1F3991E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60" y="1468747"/>
            <a:ext cx="5513773" cy="14557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42BB94-4C18-432D-B460-20C68BBA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326" y="3138312"/>
            <a:ext cx="6306251" cy="33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85E6-1338-CC41-8C08-F556E02A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VQA &amp; </a:t>
            </a:r>
            <a:r>
              <a:rPr lang="en-US" altLang="zh-CN" dirty="0"/>
              <a:t>VisDial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DA1E84-5E71-4CCA-8ABF-07F394660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726" y="3700318"/>
            <a:ext cx="5753599" cy="18365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EE3C109-558E-4986-A40A-4B8EA02237D8}"/>
              </a:ext>
            </a:extLst>
          </p:cNvPr>
          <p:cNvSpPr txBox="1"/>
          <p:nvPr/>
        </p:nvSpPr>
        <p:spPr>
          <a:xfrm>
            <a:off x="4460917" y="1988598"/>
            <a:ext cx="2613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VQA</a:t>
            </a:r>
            <a:r>
              <a:rPr lang="en-US" altLang="zh-CN" sz="2400" dirty="0">
                <a:sym typeface="Wingdings" panose="05000000000000000000" pitchFamily="2" charset="2"/>
              </a:rPr>
              <a:t>: (I,Q)-&gt;A</a:t>
            </a:r>
          </a:p>
          <a:p>
            <a:r>
              <a:rPr lang="en-US" altLang="zh-CN" sz="2400" dirty="0">
                <a:sym typeface="Wingdings" panose="05000000000000000000" pitchFamily="2" charset="2"/>
              </a:rPr>
              <a:t>VisDial: (I,H,Q)-&gt;A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269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85E6-1338-CC41-8C08-F556E02A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VisDial Causal Graph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89735-8908-BB42-990F-5D4D8BBA5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752600"/>
            <a:ext cx="61341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7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3FBA-EDBD-704C-BB3B-C158DB37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Principles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04ED3-D4E4-C34F-BAA2-4F649794D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38868"/>
            <a:ext cx="9144000" cy="35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0711-56C2-7E4E-8688-952CF0C1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A6B3D-2E5B-7E4C-9B15-B7D26F0CD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55" y="1877555"/>
            <a:ext cx="8861691" cy="4252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4A88F7-EFB9-904F-AB9A-8650EF3C1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066" y="238256"/>
            <a:ext cx="3177117" cy="16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0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E0B8-9D78-5D46-AFCD-58EB429E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FE21D-4BDD-3042-9992-D7582ECD5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33" y="3941787"/>
            <a:ext cx="1921933" cy="127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838E9-5976-AF4D-8F8B-198EC98D5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403" y="3566814"/>
            <a:ext cx="1155700" cy="173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E1C948-F347-2143-A4BA-7ABA7F454B31}"/>
              </a:ext>
            </a:extLst>
          </p:cNvPr>
          <p:cNvSpPr txBox="1"/>
          <p:nvPr/>
        </p:nvSpPr>
        <p:spPr>
          <a:xfrm>
            <a:off x="5461878" y="5466225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Face Spa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06940-628D-E84B-A845-64B511165813}"/>
              </a:ext>
            </a:extLst>
          </p:cNvPr>
          <p:cNvSpPr txBox="1"/>
          <p:nvPr/>
        </p:nvSpPr>
        <p:spPr>
          <a:xfrm>
            <a:off x="9123488" y="5466225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Young &amp; Beautiful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78A8D-DC04-A643-9F8B-6CB3C242C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866" y="2020328"/>
            <a:ext cx="2173623" cy="144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CBE525-630E-C742-9BB2-852372822698}"/>
              </a:ext>
            </a:extLst>
          </p:cNvPr>
          <p:cNvSpPr txBox="1"/>
          <p:nvPr/>
        </p:nvSpPr>
        <p:spPr>
          <a:xfrm>
            <a:off x="7302068" y="3463682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Rich &amp; Happy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B4B3FC5-7E9F-8941-857F-9927503C37EC}"/>
              </a:ext>
            </a:extLst>
          </p:cNvPr>
          <p:cNvSpPr/>
          <p:nvPr/>
        </p:nvSpPr>
        <p:spPr bwMode="auto">
          <a:xfrm rot="7689432">
            <a:off x="6004064" y="3039804"/>
            <a:ext cx="963206" cy="4233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-25000">
              <a:latin typeface="Arial" charset="0"/>
              <a:ea typeface="ＭＳ Ｐゴシック" pitchFamily="64" charset="-128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5EF74F9-E736-E04E-9C8F-B3A6A20B3CC5}"/>
              </a:ext>
            </a:extLst>
          </p:cNvPr>
          <p:cNvSpPr/>
          <p:nvPr/>
        </p:nvSpPr>
        <p:spPr bwMode="auto">
          <a:xfrm rot="3268962">
            <a:off x="9114277" y="2936686"/>
            <a:ext cx="866210" cy="4233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-25000"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0F66349-1520-4947-AE01-0E99CFC4DD17}"/>
              </a:ext>
            </a:extLst>
          </p:cNvPr>
          <p:cNvSpPr/>
          <p:nvPr/>
        </p:nvSpPr>
        <p:spPr bwMode="auto">
          <a:xfrm>
            <a:off x="7598466" y="4409572"/>
            <a:ext cx="1117600" cy="4233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-25000">
              <a:latin typeface="Arial" charset="0"/>
              <a:ea typeface="ＭＳ Ｐゴシック" pitchFamily="64" charset="-128"/>
            </a:endParaRPr>
          </a:p>
        </p:txBody>
      </p:sp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E1D44642-1211-8843-8E80-579BAF7D2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6202" y="4164037"/>
            <a:ext cx="914400" cy="914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D4655E3-CF8D-42AD-B990-6B9DE333C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364" y="2516616"/>
            <a:ext cx="3551228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0711-56C2-7E4E-8688-952CF0C1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01CCA-79D2-FC43-988E-525CFB56D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91070"/>
            <a:ext cx="9144000" cy="4157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6B129-0FD6-5A4A-B7FA-FF8FC93BC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41973"/>
            <a:ext cx="2404533" cy="17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F989-05FB-994D-A119-6D903FD4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Training Objective: Intervention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C3ECE9-8A65-479E-AEEE-CF6FC6A6E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29" y="1749834"/>
            <a:ext cx="2766300" cy="3048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9757EF-EB37-41E2-A89B-C2C198FE5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497" y="2145406"/>
            <a:ext cx="6233700" cy="17603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70C23F-AB64-4901-AF63-1DA40C28B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702" y="4360497"/>
            <a:ext cx="5715495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1C4E-24F1-164C-B800-B30D1304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Approximations for U sampling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3E58C4-FF39-43E3-9FCF-E601642B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16" y="1746459"/>
            <a:ext cx="5421115" cy="20967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CC1574-5315-4470-A5C6-19AEEA61D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18" y="4280971"/>
            <a:ext cx="6241321" cy="1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96</Words>
  <Application>Microsoft Office PowerPoint</Application>
  <PresentationFormat>宽屏</PresentationFormat>
  <Paragraphs>20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VQA &amp; VisDial</vt:lpstr>
      <vt:lpstr>VisDial Causal Graph</vt:lpstr>
      <vt:lpstr>Causal Principles</vt:lpstr>
      <vt:lpstr>What’s Wrong?</vt:lpstr>
      <vt:lpstr>Confounder</vt:lpstr>
      <vt:lpstr>What’s Wrong?</vt:lpstr>
      <vt:lpstr>New Training Objective: Intervention</vt:lpstr>
      <vt:lpstr>Approximations for U sampling</vt:lpstr>
      <vt:lpstr>Result Showcase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无敌赖赖</dc:creator>
  <cp:lastModifiedBy>Wang Zitian</cp:lastModifiedBy>
  <cp:revision>9</cp:revision>
  <dcterms:created xsi:type="dcterms:W3CDTF">2020-05-06T07:37:50Z</dcterms:created>
  <dcterms:modified xsi:type="dcterms:W3CDTF">2020-05-06T15:17:14Z</dcterms:modified>
</cp:coreProperties>
</file>