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4632"/>
  </p:normalViewPr>
  <p:slideViewPr>
    <p:cSldViewPr snapToGrid="0" snapToObjects="1">
      <p:cViewPr varScale="1">
        <p:scale>
          <a:sx n="113" d="100"/>
          <a:sy n="113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50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579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17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602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74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4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82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360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81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867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045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D0164-4E89-1F47-B8E6-F186EE1496BE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348D-5B35-C944-8DCF-6910CA1257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15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62" y="1262487"/>
            <a:ext cx="9840686" cy="38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Attention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Weighting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Aggregation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用</a:t>
            </a:r>
            <a:r>
              <a:rPr kumimoji="1" lang="en-US" altLang="zh-CN" dirty="0" smtClean="0"/>
              <a:t>attention</a:t>
            </a:r>
            <a:r>
              <a:rPr kumimoji="1" lang="zh-CN" altLang="en-US" dirty="0" smtClean="0"/>
              <a:t>机制来融合</a:t>
            </a:r>
            <a:r>
              <a:rPr kumimoji="1" lang="en-US" altLang="zh-CN" dirty="0" smtClean="0"/>
              <a:t>snippet-level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prediction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276" y="2566307"/>
            <a:ext cx="2895600" cy="419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952" y="2402457"/>
            <a:ext cx="3797300" cy="1536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92" y="3939157"/>
            <a:ext cx="10648208" cy="21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0" y="1438902"/>
            <a:ext cx="10873839" cy="41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05049"/>
            <a:ext cx="10515600" cy="4371914"/>
          </a:xfrm>
        </p:spPr>
        <p:txBody>
          <a:bodyPr/>
          <a:lstStyle/>
          <a:p>
            <a:r>
              <a:rPr kumimoji="1" lang="zh-CN" altLang="en-US" sz="2400" dirty="0" smtClean="0"/>
              <a:t>视频动作识别的两个难点</a:t>
            </a:r>
            <a:endParaRPr kumimoji="1" lang="en-US" altLang="zh-CN" sz="2400" dirty="0" smtClean="0"/>
          </a:p>
          <a:p>
            <a:pPr lvl="1"/>
            <a:r>
              <a:rPr kumimoji="1" lang="en-US" altLang="zh-CN" sz="2000" dirty="0" smtClean="0"/>
              <a:t>Long-range temporal structure</a:t>
            </a:r>
            <a:r>
              <a:rPr kumimoji="1" lang="zh-CN" altLang="en-US" sz="2000" dirty="0" smtClean="0"/>
              <a:t>很重要，但是当前方法基于</a:t>
            </a:r>
            <a:r>
              <a:rPr kumimoji="1" lang="en-US" altLang="zh-CN" sz="2000" dirty="0" smtClean="0"/>
              <a:t>dense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sampling</a:t>
            </a:r>
            <a:r>
              <a:rPr kumimoji="1" lang="zh-CN" altLang="en-US" sz="2000" dirty="0" smtClean="0"/>
              <a:t>，对计算资源要求很高</a:t>
            </a:r>
            <a:endParaRPr kumimoji="1" lang="en-US" altLang="zh-CN" sz="2000" dirty="0" smtClean="0"/>
          </a:p>
          <a:p>
            <a:pPr lvl="1"/>
            <a:r>
              <a:rPr kumimoji="1" lang="zh-CN" altLang="en-US" sz="2000" dirty="0" smtClean="0"/>
              <a:t>数据量要求很高，否则容易过拟合</a:t>
            </a:r>
            <a:endParaRPr kumimoji="1" lang="en-US" altLang="zh-CN" sz="2000" dirty="0" smtClean="0"/>
          </a:p>
          <a:p>
            <a:pPr lvl="1"/>
            <a:endParaRPr kumimoji="1" lang="en-US" altLang="zh-CN" sz="2000" dirty="0"/>
          </a:p>
          <a:p>
            <a:r>
              <a:rPr kumimoji="1" lang="zh-CN" altLang="en-US" sz="2400" dirty="0" smtClean="0"/>
              <a:t>本文主要解决了：</a:t>
            </a:r>
            <a:endParaRPr kumimoji="1" lang="en-US" altLang="zh-CN" sz="2400" dirty="0" smtClean="0"/>
          </a:p>
          <a:p>
            <a:pPr lvl="1"/>
            <a:r>
              <a:rPr kumimoji="1" lang="zh-CN" altLang="en-US" sz="2000" dirty="0" smtClean="0"/>
              <a:t>如何设计一个更高效的模型来捕捉</a:t>
            </a:r>
            <a:r>
              <a:rPr kumimoji="1" lang="en-US" altLang="zh-CN" sz="2000" dirty="0" smtClean="0"/>
              <a:t>long-range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temporal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structure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-&gt; temporal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segment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network</a:t>
            </a:r>
            <a:r>
              <a:rPr kumimoji="1" lang="zh-CN" altLang="en-US" sz="2000" dirty="0" smtClean="0"/>
              <a:t>（</a:t>
            </a:r>
            <a:r>
              <a:rPr kumimoji="1" lang="en-US" altLang="zh-CN" sz="2000" dirty="0" smtClean="0"/>
              <a:t>TSN</a:t>
            </a:r>
            <a:r>
              <a:rPr kumimoji="1" lang="zh-CN" altLang="en-US" sz="2000" dirty="0" smtClean="0"/>
              <a:t>）</a:t>
            </a:r>
            <a:endParaRPr kumimoji="1" lang="en-US" altLang="zh-CN" sz="2000" dirty="0" smtClean="0"/>
          </a:p>
          <a:p>
            <a:pPr lvl="1"/>
            <a:r>
              <a:rPr kumimoji="1" lang="zh-CN" altLang="en-US" sz="2000" dirty="0" smtClean="0"/>
              <a:t>如何利用有限的视频数据进行训练</a:t>
            </a:r>
            <a:endParaRPr kumimoji="1" lang="en-US" altLang="zh-CN" sz="2000" dirty="0" smtClean="0"/>
          </a:p>
          <a:p>
            <a:pPr lvl="2"/>
            <a:r>
              <a:rPr lang="en-US" altLang="zh-CN" dirty="0"/>
              <a:t>cross-modality pre-training </a:t>
            </a:r>
            <a:endParaRPr lang="en-US" altLang="zh-CN" dirty="0" smtClean="0"/>
          </a:p>
          <a:p>
            <a:pPr lvl="2"/>
            <a:r>
              <a:rPr kumimoji="1" lang="en-US" altLang="zh-CN" dirty="0" smtClean="0"/>
              <a:t>Regularization</a:t>
            </a:r>
          </a:p>
          <a:p>
            <a:pPr lvl="2"/>
            <a:r>
              <a:rPr kumimoji="1" lang="en-US" altLang="zh-CN" dirty="0" smtClean="0"/>
              <a:t>Enhanced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augmentation</a:t>
            </a:r>
          </a:p>
          <a:p>
            <a:pPr lvl="1"/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994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 Segment Networks 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dirty="0" smtClean="0"/>
                  <a:t>连续视频帧中存在大量的冗余，</a:t>
                </a:r>
                <a:r>
                  <a:rPr kumimoji="1" lang="en-US" altLang="zh-CN" sz="2400" dirty="0" smtClean="0"/>
                  <a:t>TSN</a:t>
                </a:r>
                <a:r>
                  <a:rPr kumimoji="1" lang="zh-CN" altLang="en-US" sz="2400" dirty="0" smtClean="0"/>
                  <a:t>对视频进行稀疏的采样</a:t>
                </a:r>
                <a:endParaRPr kumimoji="1" lang="en-US" altLang="zh-CN" sz="2400" dirty="0" smtClean="0"/>
              </a:p>
              <a:p>
                <a:pPr lvl="1">
                  <a:lnSpc>
                    <a:spcPct val="150000"/>
                  </a:lnSpc>
                </a:pPr>
                <a:r>
                  <a:rPr kumimoji="1" lang="zh-CN" altLang="en-US" sz="2000" dirty="0" smtClean="0"/>
                  <a:t>将视频分为</a:t>
                </a:r>
                <a:r>
                  <a:rPr kumimoji="1" lang="en-US" altLang="zh-CN" sz="2000" dirty="0" smtClean="0"/>
                  <a:t>K</a:t>
                </a:r>
                <a:r>
                  <a:rPr kumimoji="1" lang="zh-CN" altLang="en-US" sz="2000" dirty="0" smtClean="0"/>
                  <a:t>个</a:t>
                </a:r>
                <a:r>
                  <a:rPr kumimoji="1" lang="en-US" altLang="zh-CN" sz="2000" dirty="0" smtClean="0"/>
                  <a:t>segment</a:t>
                </a:r>
                <a:r>
                  <a:rPr kumimoji="1" lang="zh-CN" altLang="en-US" sz="2000" dirty="0" smtClean="0"/>
                  <a:t>，每个</a:t>
                </a:r>
                <a:r>
                  <a:rPr kumimoji="1" lang="en-US" altLang="zh-CN" sz="2000" dirty="0" smtClean="0"/>
                  <a:t>segment</a:t>
                </a:r>
                <a:r>
                  <a:rPr kumimoji="1" lang="zh-CN" altLang="en-US" sz="2000" dirty="0" smtClean="0"/>
                  <a:t>中随机选取一个</a:t>
                </a:r>
                <a:r>
                  <a:rPr kumimoji="1" lang="en-US" altLang="zh-CN" sz="2000" dirty="0" smtClean="0"/>
                  <a:t>snippet</a:t>
                </a:r>
                <a:r>
                  <a:rPr kumimoji="1" lang="zh-CN" altLang="en-US" sz="2000" dirty="0" smtClean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zh-CN" sz="2000" b="0" dirty="0" smtClean="0"/>
              </a:p>
              <a:p>
                <a:pPr lvl="1"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 lvl="1">
                  <a:lnSpc>
                    <a:spcPct val="150000"/>
                  </a:lnSpc>
                </a:pPr>
                <a:r>
                  <a:rPr kumimoji="1" lang="zh-CN" altLang="en-US" sz="2000" dirty="0" smtClean="0"/>
                  <a:t>利用</a:t>
                </a:r>
                <a:r>
                  <a:rPr kumimoji="1" lang="en-US" altLang="zh-CN" sz="2000" dirty="0" smtClean="0"/>
                  <a:t>aggregation</a:t>
                </a:r>
                <a:r>
                  <a:rPr kumimoji="1" lang="zh-CN" altLang="en-US" sz="2000" dirty="0" smtClean="0"/>
                  <a:t>方法（如</a:t>
                </a:r>
                <a:r>
                  <a:rPr kumimoji="1" lang="en-US" altLang="zh-CN" sz="2000" dirty="0" smtClean="0"/>
                  <a:t>max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pooling</a:t>
                </a:r>
                <a:r>
                  <a:rPr kumimoji="1" lang="zh-CN" altLang="en-US" sz="2000" dirty="0" smtClean="0"/>
                  <a:t>，</a:t>
                </a:r>
                <a:r>
                  <a:rPr kumimoji="1" lang="en-US" altLang="zh-CN" sz="2000" dirty="0" smtClean="0"/>
                  <a:t>average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pooling</a:t>
                </a:r>
                <a:r>
                  <a:rPr kumimoji="1" lang="zh-CN" altLang="en-US" sz="2000" dirty="0" smtClean="0"/>
                  <a:t>，</a:t>
                </a:r>
                <a:r>
                  <a:rPr kumimoji="1" lang="en-US" altLang="zh-CN" sz="2000" dirty="0" smtClean="0"/>
                  <a:t>weighted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average</a:t>
                </a:r>
                <a:r>
                  <a:rPr kumimoji="1" lang="zh-CN" altLang="en-US" sz="2000" dirty="0" smtClean="0"/>
                  <a:t>），将</a:t>
                </a:r>
                <a:r>
                  <a:rPr kumimoji="1" lang="en-US" altLang="zh-CN" sz="2000" dirty="0" smtClean="0"/>
                  <a:t>K</a:t>
                </a:r>
                <a:r>
                  <a:rPr kumimoji="1" lang="zh-CN" altLang="en-US" sz="2000" dirty="0" smtClean="0"/>
                  <a:t>个</a:t>
                </a:r>
                <a:r>
                  <a:rPr kumimoji="1" lang="en-US" altLang="zh-CN" sz="2000" dirty="0" smtClean="0"/>
                  <a:t>snippets</a:t>
                </a:r>
                <a:r>
                  <a:rPr kumimoji="1" lang="zh-CN" altLang="en-US" sz="2000" dirty="0" smtClean="0"/>
                  <a:t>的预测结果进行融合，得到</a:t>
                </a:r>
                <a:r>
                  <a:rPr kumimoji="1" lang="en-US" altLang="zh-CN" sz="2000" dirty="0" smtClean="0"/>
                  <a:t>video-level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prediction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𝐺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 rotWithShape="0">
                <a:blip r:embed="rId2"/>
                <a:stretch>
                  <a:fillRect l="-812" r="-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" y="2777038"/>
            <a:ext cx="9947564" cy="6376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649" y="4501052"/>
            <a:ext cx="8257721" cy="13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4" y="643121"/>
            <a:ext cx="9840686" cy="55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Training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Cross-Modality Training</a:t>
            </a:r>
          </a:p>
          <a:p>
            <a:pPr lvl="1"/>
            <a:r>
              <a:rPr kumimoji="1" lang="en-US" altLang="zh-CN" dirty="0" smtClean="0"/>
              <a:t>Optical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flow</a:t>
            </a:r>
            <a:r>
              <a:rPr kumimoji="1" lang="zh-CN" altLang="en-US" dirty="0" smtClean="0"/>
              <a:t>网络分支，也用在</a:t>
            </a:r>
            <a:r>
              <a:rPr kumimoji="1" lang="en-US" altLang="zh-CN" dirty="0" smtClean="0"/>
              <a:t>RGB</a:t>
            </a:r>
            <a:r>
              <a:rPr kumimoji="1" lang="zh-CN" altLang="en-US" dirty="0" smtClean="0"/>
              <a:t>图像上训好的参数来初始化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避免过拟合到视频数据上</a:t>
            </a:r>
            <a:endParaRPr kumimoji="1" lang="en-US" altLang="zh-CN" dirty="0" smtClean="0"/>
          </a:p>
          <a:p>
            <a:r>
              <a:rPr kumimoji="1" lang="en-US" altLang="zh-CN" dirty="0" smtClean="0"/>
              <a:t>Regularization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Technique</a:t>
            </a:r>
          </a:p>
          <a:p>
            <a:pPr lvl="1"/>
            <a:r>
              <a:rPr kumimoji="1" lang="en-US" altLang="zh-CN" dirty="0" smtClean="0"/>
              <a:t>Partial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BN</a:t>
            </a:r>
            <a:r>
              <a:rPr kumimoji="1" lang="zh-CN" altLang="en-US" dirty="0" smtClean="0"/>
              <a:t>：除了第一层，其他光流网络的</a:t>
            </a:r>
            <a:r>
              <a:rPr kumimoji="1" lang="en-US" altLang="zh-CN" dirty="0" err="1" smtClean="0"/>
              <a:t>bn</a:t>
            </a:r>
            <a:r>
              <a:rPr kumimoji="1" lang="zh-CN" altLang="en-US" dirty="0" smtClean="0"/>
              <a:t>层都固定住</a:t>
            </a:r>
            <a:endParaRPr kumimoji="1" lang="en-US" altLang="zh-CN" dirty="0" smtClean="0"/>
          </a:p>
          <a:p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Augmentation</a:t>
            </a:r>
          </a:p>
          <a:p>
            <a:pPr lvl="1"/>
            <a:r>
              <a:rPr kumimoji="1" lang="en-US" altLang="zh-CN" dirty="0" smtClean="0"/>
              <a:t>Corner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cropping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scale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jittering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26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Dataset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HMDB51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UCF101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85" y="2185390"/>
            <a:ext cx="8106888" cy="41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8105"/>
            <a:ext cx="10660083" cy="23607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72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改进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r>
              <a:rPr kumimoji="1" lang="zh-CN" altLang="en-US" dirty="0" smtClean="0"/>
              <a:t>：目前大部分方法都是针对</a:t>
            </a:r>
            <a:r>
              <a:rPr kumimoji="1" lang="en-US" altLang="zh-CN" dirty="0" smtClean="0"/>
              <a:t>trimmed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的，针对</a:t>
            </a:r>
            <a:r>
              <a:rPr kumimoji="1" lang="en-US" altLang="zh-CN" dirty="0" smtClean="0"/>
              <a:t>untrimmed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没有很好的解决</a:t>
            </a:r>
            <a:endParaRPr kumimoji="1" lang="en-US" altLang="zh-CN" dirty="0"/>
          </a:p>
          <a:p>
            <a:r>
              <a:rPr kumimoji="1" lang="zh-CN" altLang="en-US" dirty="0" smtClean="0"/>
              <a:t>方法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针对</a:t>
            </a:r>
            <a:r>
              <a:rPr kumimoji="1" lang="en-US" altLang="zh-CN" dirty="0" smtClean="0"/>
              <a:t>untrimmed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，提出了</a:t>
            </a:r>
            <a:r>
              <a:rPr kumimoji="1" lang="en-US" altLang="zh-CN" dirty="0" smtClean="0"/>
              <a:t>Multi-Scale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Temporal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Integration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M-TWI</a:t>
            </a:r>
            <a:r>
              <a:rPr kumimoji="1" lang="zh-CN" altLang="en-US" dirty="0" smtClean="0"/>
              <a:t>），将</a:t>
            </a:r>
            <a:r>
              <a:rPr kumimoji="1" lang="en-US" altLang="zh-CN" dirty="0" smtClean="0"/>
              <a:t>TSN</a:t>
            </a:r>
            <a:r>
              <a:rPr kumimoji="1" lang="zh-CN" altLang="en-US" dirty="0" smtClean="0"/>
              <a:t>扩展到</a:t>
            </a:r>
            <a:r>
              <a:rPr kumimoji="1" lang="en-US" altLang="zh-CN" dirty="0" smtClean="0"/>
              <a:t>untrimmed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任务上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设计了一种新的</a:t>
            </a:r>
            <a:r>
              <a:rPr kumimoji="1" lang="en-US" altLang="zh-CN" dirty="0" smtClean="0"/>
              <a:t>aggregation</a:t>
            </a:r>
            <a:r>
              <a:rPr kumimoji="1" lang="zh-CN" altLang="en-US" dirty="0" smtClean="0"/>
              <a:t>方法来将</a:t>
            </a:r>
            <a:r>
              <a:rPr kumimoji="1" lang="en-US" altLang="zh-CN" dirty="0" smtClean="0"/>
              <a:t>snippet-level</a:t>
            </a:r>
            <a:r>
              <a:rPr kumimoji="1" lang="zh-CN" altLang="en-US" dirty="0" smtClean="0"/>
              <a:t>预测融合为</a:t>
            </a:r>
            <a:r>
              <a:rPr kumimoji="1" lang="en-US" altLang="zh-CN" dirty="0" smtClean="0"/>
              <a:t>video-level</a:t>
            </a:r>
            <a:r>
              <a:rPr kumimoji="1" lang="zh-CN" altLang="en-US" dirty="0" smtClean="0"/>
              <a:t>预测</a:t>
            </a:r>
            <a:endParaRPr kumimoji="1" lang="en-US" altLang="zh-CN" dirty="0" smtClean="0"/>
          </a:p>
          <a:p>
            <a:r>
              <a:rPr kumimoji="1" lang="zh-CN" altLang="en-US" dirty="0" smtClean="0"/>
              <a:t>实验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做了更多的</a:t>
            </a:r>
            <a:r>
              <a:rPr kumimoji="1" lang="en-US" altLang="zh-CN" dirty="0" smtClean="0"/>
              <a:t>ablation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</a:p>
          <a:p>
            <a:pPr lvl="1"/>
            <a:r>
              <a:rPr kumimoji="1" lang="zh-CN" altLang="en-US" dirty="0" smtClean="0"/>
              <a:t>在</a:t>
            </a:r>
            <a:r>
              <a:rPr kumimoji="1" lang="en-US" altLang="zh-CN" dirty="0" smtClean="0"/>
              <a:t>untrimmed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dataset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THUMOS15</a:t>
            </a:r>
            <a:r>
              <a:rPr kumimoji="1" lang="zh-CN" altLang="en-US" dirty="0" smtClean="0"/>
              <a:t>，</a:t>
            </a:r>
            <a:r>
              <a:rPr kumimoji="1" lang="en-US" altLang="zh-CN" dirty="0" err="1" smtClean="0"/>
              <a:t>ActivityNet</a:t>
            </a:r>
            <a:r>
              <a:rPr kumimoji="1" lang="zh-CN" altLang="en-US" dirty="0" smtClean="0"/>
              <a:t>）上做了实验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44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Multi-Scale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Temporal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Integration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zh-CN" altLang="en-US" dirty="0" smtClean="0"/>
                  <a:t>每隔一秒采样一帧作为</a:t>
                </a:r>
                <a:r>
                  <a:rPr kumimoji="1" lang="en-US" altLang="zh-CN" dirty="0" smtClean="0"/>
                  <a:t>snippet</a:t>
                </a:r>
              </a:p>
              <a:p>
                <a:r>
                  <a:rPr kumimoji="1" lang="zh-CN" altLang="en-US" dirty="0" smtClean="0"/>
                  <a:t>在每个</a:t>
                </a:r>
                <a:r>
                  <a:rPr kumimoji="1" lang="en-US" altLang="zh-CN" dirty="0" smtClean="0"/>
                  <a:t>snippet</a:t>
                </a:r>
                <a:r>
                  <a:rPr kumimoji="1" lang="zh-CN" altLang="en-US" dirty="0" smtClean="0"/>
                  <a:t>上用不同</a:t>
                </a:r>
                <a:r>
                  <a:rPr kumimoji="1" lang="en-US" altLang="zh-CN" dirty="0" smtClean="0"/>
                  <a:t>size 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𝑙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kumimoji="1" lang="zh-CN" altLang="en-US" dirty="0" smtClean="0"/>
                  <a:t>的</a:t>
                </a:r>
                <a:r>
                  <a:rPr kumimoji="1" lang="en-US" altLang="zh-CN" dirty="0" smtClean="0"/>
                  <a:t>window</a:t>
                </a:r>
                <a:r>
                  <a:rPr kumimoji="1" lang="zh-CN" altLang="en-US" dirty="0" smtClean="0"/>
                  <a:t>进行融合预测结果</a:t>
                </a:r>
                <a:endParaRPr kumimoji="1" lang="en-US" altLang="zh-CN" dirty="0" smtClean="0"/>
              </a:p>
              <a:p>
                <a:endParaRPr kumimoji="1" lang="en-US" altLang="zh-CN" dirty="0"/>
              </a:p>
              <a:p>
                <a:endParaRPr kumimoji="1" lang="en-US" altLang="zh-CN" dirty="0" smtClean="0"/>
              </a:p>
              <a:p>
                <a:r>
                  <a:rPr kumimoji="1" lang="zh-CN" altLang="en-US" dirty="0" smtClean="0"/>
                  <a:t>用</a:t>
                </a:r>
                <a:r>
                  <a:rPr kumimoji="1" lang="en-US" altLang="zh-CN" dirty="0" err="1" smtClean="0"/>
                  <a:t>topk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pooling</a:t>
                </a:r>
                <a:r>
                  <a:rPr kumimoji="1" lang="zh-CN" altLang="en-US" dirty="0" smtClean="0"/>
                  <a:t>来融合每个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kumimoji="1" lang="zh-CN" altLang="en-US" dirty="0" smtClean="0"/>
                  <a:t>对应的预测结果</a:t>
                </a:r>
                <a:endParaRPr kumimoji="1" lang="en-US" altLang="zh-CN" dirty="0" smtClean="0"/>
              </a:p>
              <a:p>
                <a:r>
                  <a:rPr kumimoji="1" lang="en-US" altLang="zh-CN" dirty="0" smtClean="0"/>
                  <a:t>5</a:t>
                </a:r>
                <a:r>
                  <a:rPr kumimoji="1" lang="zh-CN" altLang="en-US" dirty="0" smtClean="0"/>
                  <a:t>个</a:t>
                </a:r>
                <a:r>
                  <a:rPr kumimoji="1" lang="en-US" altLang="zh-CN" dirty="0" smtClean="0"/>
                  <a:t>level</a:t>
                </a:r>
                <a:r>
                  <a:rPr kumimoji="1" lang="zh-CN" altLang="en-US" dirty="0" smtClean="0"/>
                  <a:t>预测结果平均，得到</a:t>
                </a:r>
                <a:r>
                  <a:rPr kumimoji="1" lang="en-US" altLang="zh-CN" dirty="0" smtClean="0"/>
                  <a:t>video-level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prediction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940297"/>
            <a:ext cx="5448300" cy="787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24447"/>
            <a:ext cx="2552700" cy="419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996" y="4963080"/>
            <a:ext cx="3124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346</Words>
  <Application>Microsoft Macintosh PowerPoint</Application>
  <PresentationFormat>宽屏</PresentationFormat>
  <Paragraphs>43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Cambria Math</vt:lpstr>
      <vt:lpstr>DengXian</vt:lpstr>
      <vt:lpstr>DengXian Light</vt:lpstr>
      <vt:lpstr>Arial</vt:lpstr>
      <vt:lpstr>Office 主题</vt:lpstr>
      <vt:lpstr>PowerPoint 演示文稿</vt:lpstr>
      <vt:lpstr>Motivation</vt:lpstr>
      <vt:lpstr>Temporal Segment Networks </vt:lpstr>
      <vt:lpstr>PowerPoint 演示文稿</vt:lpstr>
      <vt:lpstr>Network Training</vt:lpstr>
      <vt:lpstr>Experiment</vt:lpstr>
      <vt:lpstr>PowerPoint 演示文稿</vt:lpstr>
      <vt:lpstr>改进</vt:lpstr>
      <vt:lpstr>Multi-Scale Temporal Window Integration</vt:lpstr>
      <vt:lpstr>Attention Weighting Aggregation</vt:lpstr>
      <vt:lpstr>PowerPoint 演示文稿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黄少飞</dc:creator>
  <cp:lastModifiedBy>黄少飞</cp:lastModifiedBy>
  <cp:revision>6</cp:revision>
  <dcterms:created xsi:type="dcterms:W3CDTF">2020-03-13T13:41:23Z</dcterms:created>
  <dcterms:modified xsi:type="dcterms:W3CDTF">2020-03-15T12:11:31Z</dcterms:modified>
</cp:coreProperties>
</file>