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5" r:id="rId5"/>
    <p:sldId id="259" r:id="rId6"/>
    <p:sldId id="261" r:id="rId7"/>
    <p:sldId id="260" r:id="rId8"/>
    <p:sldId id="266" r:id="rId9"/>
    <p:sldId id="262" r:id="rId10"/>
    <p:sldId id="263" r:id="rId12"/>
    <p:sldId id="264" r:id="rId13"/>
    <p:sldId id="27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 sz="4000"/>
              <a:t>CVPR</a:t>
            </a:r>
            <a:r>
              <a:rPr lang="zh-CN" altLang="en-US" sz="4000"/>
              <a:t>2019</a:t>
            </a:r>
            <a:br>
              <a:rPr lang="zh-CN" altLang="en-US" sz="4000"/>
            </a:br>
            <a:br>
              <a:rPr lang="zh-CN" altLang="en-US" sz="4000"/>
            </a:br>
            <a:r>
              <a:rPr lang="zh-CN" altLang="en-US" sz="3600"/>
              <a:t>STEP: Spatio-Temporal Progressive Learning for Video Action Detection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0000"/>
          </a:bodyPr>
          <a:p>
            <a:r>
              <a:rPr lang="zh-CN" altLang="en-US"/>
              <a:t>Xitong Yang1∗ Xiaodong Yang2 Ming-Yu Liu2</a:t>
            </a:r>
            <a:endParaRPr lang="zh-CN" altLang="en-US"/>
          </a:p>
          <a:p>
            <a:r>
              <a:rPr lang="zh-CN" altLang="en-US"/>
              <a:t>Fanyi Xiao3∗ Larry Davis1</a:t>
            </a:r>
            <a:endParaRPr lang="zh-CN" altLang="en-US"/>
          </a:p>
          <a:p>
            <a:r>
              <a:rPr lang="zh-CN" altLang="en-US"/>
              <a:t>Jan Kautz2</a:t>
            </a:r>
            <a:endParaRPr lang="zh-CN" altLang="en-US"/>
          </a:p>
          <a:p>
            <a:r>
              <a:rPr lang="zh-CN" altLang="en-US"/>
              <a:t>1University of Maryland, College Park     2NVIDIA     3University of California, Davis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可视化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0" y="1289685"/>
            <a:ext cx="9857740" cy="3758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5048250"/>
            <a:ext cx="5716905" cy="1741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7255" y="43092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Contribution</a:t>
            </a:r>
            <a:r>
              <a:rPr kumimoji="1" lang="zh-CN" altLang="en-US" sz="2000" b="1" dirty="0"/>
              <a:t> </a:t>
            </a:r>
            <a:endParaRPr kumimoji="1"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371600" y="831033"/>
            <a:ext cx="9448800" cy="17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Progressive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learning: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spatial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refinement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extension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incorporate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67255" y="294321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Limitation</a:t>
            </a:r>
            <a:r>
              <a:rPr kumimoji="1" lang="zh-CN" altLang="en-US" sz="2000" b="1" dirty="0"/>
              <a:t> </a:t>
            </a:r>
            <a:endParaRPr kumimoji="1" lang="zh-CN" altLang="en-US" sz="20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371600" y="3514676"/>
            <a:ext cx="9448800" cy="254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tube</a:t>
            </a:r>
            <a:r>
              <a:rPr kumimoji="1" lang="zh-CN" altLang="en-US" dirty="0"/>
              <a:t>内部串人：有人物空间位置相近或交叉时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基于相邻帧人物偏移小的假设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extension</a:t>
            </a:r>
            <a:r>
              <a:rPr kumimoji="1" lang="zh-CN" altLang="en-US" dirty="0"/>
              <a:t>：是基于</a:t>
            </a:r>
            <a:r>
              <a:rPr kumimoji="1" lang="en-US" altLang="zh-CN" dirty="0"/>
              <a:t>clip</a:t>
            </a:r>
            <a:r>
              <a:rPr kumimoji="1" lang="zh-CN" altLang="en-US" dirty="0"/>
              <a:t>中心帧的特征预测偏移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训练设置繁琐：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不同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回归</a:t>
            </a:r>
            <a:r>
              <a:rPr kumimoji="1" lang="en-US" altLang="zh-CN" dirty="0"/>
              <a:t>Bounding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</a:t>
            </a:r>
            <a:r>
              <a:rPr kumimoji="1" lang="zh-CN" altLang="en-US" dirty="0"/>
              <a:t>的难度不同，面临</a:t>
            </a:r>
            <a:r>
              <a:rPr kumimoji="1" lang="en-US" altLang="zh-CN" dirty="0"/>
              <a:t>distribution</a:t>
            </a:r>
            <a:r>
              <a:rPr kumimoji="1" lang="zh-CN" altLang="en-US" dirty="0"/>
              <a:t>不同的问题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速度慢，拓展难度大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任务介绍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Video Action Detection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st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2919095"/>
            <a:ext cx="10058400" cy="216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115" y="1406525"/>
            <a:ext cx="4593590" cy="4770755"/>
          </a:xfrm>
        </p:spPr>
        <p:txBody>
          <a:bodyPr/>
          <a:p>
            <a:r>
              <a:rPr lang="zh-CN" altLang="en-US" sz="2400">
                <a:sym typeface="+mn-ea"/>
              </a:rPr>
              <a:t>问题 动作分类，还有位置定位。</a:t>
            </a:r>
            <a:endParaRPr lang="zh-CN" altLang="en-US" sz="2400"/>
          </a:p>
          <a:p>
            <a:r>
              <a:rPr lang="zh-CN" altLang="en-US" sz="2400"/>
              <a:t>方法</a:t>
            </a:r>
            <a:endParaRPr lang="zh-CN" altLang="en-US" sz="2400"/>
          </a:p>
          <a:p>
            <a:pPr lvl="1"/>
            <a:r>
              <a:rPr lang="zh-CN" altLang="en-US" sz="1800"/>
              <a:t>单帧的检测，但这样丢掉了时序的信息，多帧才能更好的识别动作和进行定位。</a:t>
            </a:r>
            <a:endParaRPr lang="zh-CN" altLang="en-US" sz="1800"/>
          </a:p>
          <a:p>
            <a:pPr lvl="1"/>
            <a:r>
              <a:rPr lang="zh-CN" altLang="en-US" sz="1800"/>
              <a:t>多帧的工作，大多对于长</a:t>
            </a:r>
            <a:r>
              <a:rPr lang="en-US" altLang="zh-CN" sz="1800"/>
              <a:t>proposal</a:t>
            </a:r>
            <a:r>
              <a:rPr lang="zh-CN" altLang="en-US" sz="1800"/>
              <a:t>做检测。存在不同帧图片里定位不同的问题。</a:t>
            </a:r>
            <a:endParaRPr lang="zh-CN" altLang="en-US" sz="1800">
              <a:sym typeface="+mn-ea"/>
            </a:endParaRPr>
          </a:p>
          <a:p>
            <a:r>
              <a:rPr lang="zh-CN" altLang="en-US" sz="2400">
                <a:sym typeface="+mn-ea"/>
              </a:rPr>
              <a:t>通过自适应的扩展</a:t>
            </a:r>
            <a:r>
              <a:rPr lang="en-US" altLang="zh-CN" sz="2400">
                <a:sym typeface="+mn-ea"/>
              </a:rPr>
              <a:t>proposal</a:t>
            </a:r>
            <a:r>
              <a:rPr lang="zh-CN" altLang="en-US" sz="2400">
                <a:sym typeface="+mn-ea"/>
              </a:rPr>
              <a:t>来解决问题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94655" y="563245"/>
            <a:ext cx="6498590" cy="5730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spatial refinement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8985" y="1362075"/>
            <a:ext cx="5045710" cy="4899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792480"/>
            <a:ext cx="5229225" cy="2771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785" y="4679950"/>
            <a:ext cx="2819400" cy="533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89725" y="5285740"/>
            <a:ext cx="475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取当前预测可能性最大的类别更新类别和位置</a:t>
            </a:r>
            <a:endParaRPr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Temporal Extension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8385" y="1755775"/>
            <a:ext cx="10515600" cy="4351338"/>
          </a:xfrm>
        </p:spPr>
        <p:txBody>
          <a:bodyPr>
            <a:normAutofit/>
          </a:bodyPr>
          <a:p>
            <a:endParaRPr lang="zh-CN" altLang="en-US"/>
          </a:p>
          <a:p>
            <a:pPr lvl="0"/>
            <a:r>
              <a:rPr lang="zh-CN" altLang="en-US" sz="2800">
                <a:sym typeface="+mn-ea"/>
              </a:rPr>
              <a:t>把每个</a:t>
            </a:r>
            <a:r>
              <a:rPr lang="en-US" altLang="zh-CN" sz="2800">
                <a:sym typeface="+mn-ea"/>
              </a:rPr>
              <a:t>proposal</a:t>
            </a:r>
            <a:r>
              <a:rPr lang="zh-CN" altLang="en-US" sz="2800">
                <a:sym typeface="+mn-ea"/>
              </a:rPr>
              <a:t>向两侧延伸</a:t>
            </a:r>
            <a:endParaRPr lang="zh-CN" altLang="en-US" sz="2800"/>
          </a:p>
          <a:p>
            <a:pPr lvl="1"/>
            <a:r>
              <a:rPr lang="zh-CN" altLang="en-US" sz="2400">
                <a:sym typeface="+mn-ea"/>
              </a:rPr>
              <a:t>当前有       张图，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往前往后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延伸</a:t>
            </a:r>
            <a:r>
              <a:rPr lang="en-US" altLang="zh-CN" sz="2400">
                <a:sym typeface="+mn-ea"/>
              </a:rPr>
              <a:t>K</a:t>
            </a:r>
            <a:r>
              <a:rPr lang="zh-CN" altLang="en-US" sz="2400">
                <a:sym typeface="+mn-ea"/>
              </a:rPr>
              <a:t>张图。</a:t>
            </a:r>
            <a:endParaRPr lang="zh-CN" altLang="en-US" sz="2400">
              <a:sym typeface="+mn-ea"/>
            </a:endParaRPr>
          </a:p>
          <a:p>
            <a:pPr lvl="0"/>
            <a:r>
              <a:rPr lang="zh-CN" altLang="en-US" sz="2800"/>
              <a:t>新加进来的图片的框如何确定？</a:t>
            </a:r>
            <a:endParaRPr lang="zh-CN" altLang="en-US" sz="2800"/>
          </a:p>
          <a:p>
            <a:pPr lvl="1"/>
            <a:r>
              <a:rPr lang="zh-CN" sz="2400">
                <a:sym typeface="+mn-ea"/>
              </a:rPr>
              <a:t>线形预测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假设框位置的变化趋势是固定的</a:t>
            </a:r>
            <a:endParaRPr lang="zh-CN" sz="2400">
              <a:sym typeface="+mn-ea"/>
            </a:endParaRPr>
          </a:p>
          <a:p>
            <a:pPr lvl="2"/>
            <a:endParaRPr lang="zh-CN" sz="2000">
              <a:sym typeface="+mn-ea"/>
            </a:endParaRPr>
          </a:p>
          <a:p>
            <a:pPr lvl="2"/>
            <a:endParaRPr lang="zh-CN" sz="2000">
              <a:sym typeface="+mn-ea"/>
            </a:endParaRPr>
          </a:p>
          <a:p>
            <a:pPr lvl="1"/>
            <a:endParaRPr lang="zh-CN" altLang="en-US" sz="2050"/>
          </a:p>
          <a:p>
            <a:pPr lvl="1"/>
            <a:r>
              <a:rPr lang="zh-CN" altLang="en-US" sz="2050"/>
              <a:t>回归，根据</a:t>
            </a:r>
            <a:r>
              <a:rPr lang="en-US" altLang="zh-CN" sz="2050"/>
              <a:t>proposal</a:t>
            </a:r>
            <a:r>
              <a:rPr lang="zh-CN" altLang="en-US" sz="2050"/>
              <a:t>的特征</a:t>
            </a:r>
            <a:r>
              <a:rPr lang="zh-CN" altLang="en-US" sz="2050"/>
              <a:t>，预测每张图正确框的位置和当前框位置的差值。</a:t>
            </a:r>
            <a:endParaRPr lang="zh-CN" altLang="en-US" sz="2050"/>
          </a:p>
          <a:p>
            <a:pPr lvl="3"/>
            <a:r>
              <a:rPr lang="en-US" altLang="zh-CN"/>
              <a:t>x</a:t>
            </a:r>
            <a:r>
              <a:rPr lang="zh-CN" altLang="en-US"/>
              <a:t>表示融合后的</a:t>
            </a:r>
            <a:r>
              <a:rPr lang="en-US" altLang="zh-CN"/>
              <a:t>feature</a:t>
            </a:r>
            <a:r>
              <a:rPr lang="zh-CN" altLang="en-US"/>
              <a:t>，      是当前预测的偏差</a:t>
            </a:r>
            <a:r>
              <a:rPr lang="en-US" altLang="en-US"/>
              <a:t>.</a:t>
            </a:r>
            <a:endParaRPr lang="en-US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355" y="4102100"/>
            <a:ext cx="4733925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2734945"/>
            <a:ext cx="454025" cy="344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5690870"/>
            <a:ext cx="4714875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5386070"/>
            <a:ext cx="314325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Framework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endParaRPr lang="zh-CN" altLang="en-US"/>
          </a:p>
          <a:p>
            <a:pPr marL="457200" lvl="1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75435"/>
            <a:ext cx="1061085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测试结果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3555" y="1757680"/>
            <a:ext cx="4760595" cy="3183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15" y="1899920"/>
            <a:ext cx="5035550" cy="2613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训练技巧</a:t>
            </a:r>
            <a:endParaRPr lang="zh-CN" altLang="en-US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50670"/>
            <a:ext cx="5286375" cy="2333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38225" y="3977640"/>
            <a:ext cx="42348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在不同的</a:t>
            </a:r>
            <a:r>
              <a:rPr lang="en-US" altLang="zh-CN"/>
              <a:t>step</a:t>
            </a:r>
            <a:r>
              <a:rPr lang="zh-CN" altLang="en-US"/>
              <a:t>时，输入的分布是不一样的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0040" y="2179955"/>
            <a:ext cx="52120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解决方法：</a:t>
            </a:r>
            <a:endParaRPr lang="en-US" altLang="zh-CN"/>
          </a:p>
          <a:p>
            <a:r>
              <a:rPr lang="en-US" altLang="zh-CN"/>
              <a:t>1.</a:t>
            </a:r>
            <a:r>
              <a:rPr lang="zh-CN" altLang="en-US"/>
              <a:t>不同的</a:t>
            </a:r>
            <a:r>
              <a:rPr lang="en-US" altLang="zh-CN"/>
              <a:t>header</a:t>
            </a:r>
            <a:r>
              <a:rPr lang="zh-CN" altLang="en-US"/>
              <a:t>来对应不同的分布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判断正例的</a:t>
            </a:r>
            <a:r>
              <a:rPr lang="en-US" altLang="zh-CN"/>
              <a:t>iou</a:t>
            </a:r>
            <a:r>
              <a:rPr lang="zh-CN" altLang="en-US"/>
              <a:t>阈值逐渐增加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选择正例和负例的策略：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数量相当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负例选择置信度高但与</a:t>
            </a:r>
            <a:r>
              <a:rPr lang="en-US" altLang="zh-CN"/>
              <a:t>GT</a:t>
            </a:r>
            <a:r>
              <a:rPr lang="zh-CN" altLang="en-US"/>
              <a:t>没什么交集的。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结果分析</a:t>
            </a:r>
            <a:endParaRPr lang="zh-CN" altLang="en-US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8540" y="1951990"/>
            <a:ext cx="3276600" cy="1714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261110"/>
            <a:ext cx="5143500" cy="30956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23169628"/>
  <p:tag name="KSO_WM_UNIT_PLACING_PICTURE_USER_VIEWPORT" val="{&quot;height&quot;:7275,&quot;width&quot;:8250}"/>
</p:tagLst>
</file>

<file path=ppt/tags/tag2.xml><?xml version="1.0" encoding="utf-8"?>
<p:tagLst xmlns:p="http://schemas.openxmlformats.org/presentationml/2006/main">
  <p:tag name="REFSHAPE" val="324196972"/>
  <p:tag name="KSO_WM_UNIT_PLACING_PICTURE_USER_VIEWPORT" val="{&quot;height&quot;:6853,&quot;width&quot;:70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WPS 演示</Application>
  <PresentationFormat>宽屏</PresentationFormat>
  <Paragraphs>74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CVPR2019  STEP: Spatio-Temporal Progressive Learning for Video Action Detection</vt:lpstr>
      <vt:lpstr>任务介绍</vt:lpstr>
      <vt:lpstr>Motivation</vt:lpstr>
      <vt:lpstr>spatial refinement</vt:lpstr>
      <vt:lpstr>Temporal Extension</vt:lpstr>
      <vt:lpstr>Framework</vt:lpstr>
      <vt:lpstr>测试结果</vt:lpstr>
      <vt:lpstr>训练技巧</vt:lpstr>
      <vt:lpstr>结果分析</vt:lpstr>
      <vt:lpstr>可视化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tzh</cp:lastModifiedBy>
  <cp:revision>10</cp:revision>
  <dcterms:created xsi:type="dcterms:W3CDTF">2020-02-24T14:31:00Z</dcterms:created>
  <dcterms:modified xsi:type="dcterms:W3CDTF">2020-02-25T12:09:18Z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