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B87BA-6652-42AB-B953-F776C01FD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BAE839F-B918-441A-B320-C4A747809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6E1856-EB92-4F42-B7E0-E5940C1A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A0E2B7-FDD1-44C7-96F7-3A5B5ED2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1BED05-9DA9-4BE8-9451-23D2FB51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75AD51-07E4-4DFB-90A7-7D69667F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B743FD-9F67-44D5-A25C-9F4AAA280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2A74D1-041D-4893-9A47-75FE9C30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E21C1E-16E7-4606-BE28-7632394F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FE03EA-FD6A-42CF-B719-A126F5BD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83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10873DD-51A4-4B0F-B082-AC109BFBD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D222DE-E846-465F-9A4F-28A854AB9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E9C343-67B4-4717-9CE1-D7E9EB93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9C54AA-DE57-4D7C-9335-1F9E158C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FE9A28-8B1B-4C19-8D20-E52F4536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22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B34BB9-4C37-48C3-8C4C-DF87C5FF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C1AB6F-0FF7-4C28-8A65-1F95713E1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C22112-0108-4823-93CE-ECFDAB07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F6986B-849E-425F-9CF1-65A77713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A0CAF5-C4D1-40B4-8BE2-9E896DF7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1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EC2C2F-7F49-4A12-BFFD-0468CA6D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8CAEFA-334C-4041-B590-7282B4976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B79C2D-BF1F-4361-A69E-774FBA27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84508-345A-44AB-B84E-CDD4CA48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B26F43-4D0E-4D6A-80FB-251BEC6E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47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BDA2E2-5529-4674-8E5B-01EEBBF6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1EBC8F-071F-4149-9C3C-BAE2F0E09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A1EFA4-E1C5-4BAC-A646-99B6AF8E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B9A35D-04B1-4E34-8354-DF07CB29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AB439B-74EE-4654-8A68-18C392A5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83D9B28-6386-4886-9383-8C2E6380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4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F24A49-09DA-4DE7-9198-E648E411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5F13C0-F616-4924-A306-1E9D265B5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702E58-8E19-4649-8B75-F2C8EBD06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5B7BD93-20C4-4994-9520-B6F341375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8AC298B-2B4F-4450-8FBB-9DDFCE4B7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5EAA919-70E6-4295-B886-206CCAF5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5C6690F-3767-4C55-A7C4-0E1C1B6D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9D3E85-6AFF-448F-A938-422F4B51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1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441A6-40A4-49CF-A722-D0640F19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8A63539-2AFC-45FC-9AEA-2590DDC2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473AD3-0834-4E76-8398-0485F95C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32C075-F8F7-4DC2-9601-060D0892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62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EB9D9E-6745-4811-B067-A26A0A9C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7FDF30-4C34-4CEC-AE40-FCDA22C4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A0A1E0-A075-4292-947C-3E7773BD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7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6E284-1E79-4128-80B7-237D122B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45F22B-0B00-41E4-98C1-3453A87C2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558D53-121F-40C3-A5CF-1AFD25545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9BC329-BF3A-4C11-A5E3-99307BC5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1ACB02-53D9-448F-ACF1-84DE7AC9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573CB-EC8F-4A44-930C-D8536CB3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51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C7F4C6-306A-41C1-A903-10A1B96F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A217956-F5A7-4093-AF68-773CC36BA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6765389-9CF3-4E92-968C-3653C3EED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597D09-890B-4B59-8E58-75EB072B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AA8B5B-C812-40A4-9B61-03A0A333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DB0E68-64C8-46C0-A86C-790E44C8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75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F304A9D-522A-41F1-BC0E-C7F8E27E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755DF4-DD8C-400F-A52A-AF8BE39AC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1ABAED-D9D2-4D20-9D13-8DAC17E6C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C23A-16AA-4978-B820-5E83F3DB0E1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8D317F-4B96-4824-9BAF-D554C46A2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3BB3D3-7EA1-4D9D-9891-F86822428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9D39-997B-4715-9313-3EB0512ACF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3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F64B5-4B27-4420-97AD-88D9BCFFE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50DE61-072E-4629-8241-11FAE06136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61D2BE4-C3BB-4330-9C9F-58C40B97A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169" y="1122363"/>
            <a:ext cx="96107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0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B67C7-467A-485C-8FA1-06F46B02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Convolution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36AC2C-4804-4D8E-B35C-A1B935AF6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4B52F2-C754-446F-AA0C-A0613E4E6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686" y="2189609"/>
            <a:ext cx="9439275" cy="38766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92132FC-BECD-4EB8-80EF-EF39D92A9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326" y="1690689"/>
            <a:ext cx="3434783" cy="83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9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269AFA-0803-418E-8CA9-144472DB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Stand-alone self-attention layer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693BC5-EB3C-48D2-8B3B-C8C73429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624CBC5-69CA-4EAB-8831-B628DD880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231" y="1881981"/>
            <a:ext cx="91821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A76D0-3CD6-4499-BD91-45B17D075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Stand-alone self-attention layer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CA1A72-9767-4044-8C37-1F163C3B5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3B13588-6411-43D0-9BC0-0BFF87004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58" y="1868381"/>
            <a:ext cx="3905250" cy="8953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651BAE-CEFC-4C72-BE18-03253FDDF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162" y="3429000"/>
            <a:ext cx="8085245" cy="260301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06CA74C-C64E-44CB-AE7C-CEA52BEED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458" y="2806487"/>
            <a:ext cx="4886325" cy="73342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1437299B-6EC3-4DD9-A287-10E33022EB27}"/>
              </a:ext>
            </a:extLst>
          </p:cNvPr>
          <p:cNvSpPr txBox="1"/>
          <p:nvPr/>
        </p:nvSpPr>
        <p:spPr>
          <a:xfrm flipH="1">
            <a:off x="6499785" y="2874050"/>
            <a:ext cx="351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With relative position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914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27BD13-4687-4F02-8D0D-5865FAF3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Fully Attentional Vision Models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A1029C-F979-4EF1-BF56-7894A8E6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Replacing Spatial Convolutions</a:t>
            </a:r>
          </a:p>
          <a:p>
            <a:pPr lvl="1"/>
            <a:r>
              <a:rPr lang="en-US" altLang="zh-CN" dirty="0"/>
              <a:t>Replace 3x3 conv in bottlenecks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Replacing the Convolutional Stem</a:t>
            </a:r>
          </a:p>
          <a:p>
            <a:pPr lvl="1"/>
            <a:r>
              <a:rPr lang="en-US" altLang="zh-CN" dirty="0"/>
              <a:t>Spatially-varying linear transformation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F82EB41-4864-4EDF-9D18-ACAC2A1B5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308" y="4093484"/>
            <a:ext cx="57150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6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533B9-10CA-4638-AC57-659BED59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C1B877-D370-4A2D-88AA-64B0833FB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D4BAC09-44BE-451B-A41B-0FA41A81B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058" y="2181734"/>
            <a:ext cx="91725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3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290A4-8418-4305-B12C-053BF79B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23EA22-67A3-416B-9FB3-B21E2F766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A7A5C82-C234-44A3-BD30-233B9104B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230" y="455673"/>
            <a:ext cx="4484433" cy="340255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9FBDF02-A825-4BD0-AEC4-10CBC0654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147" y="3858226"/>
            <a:ext cx="9372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05C3E2-96EA-43CE-9979-2274644C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F5CDC1-79CC-4AFA-A13B-E942A71B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AD37E61-F5F9-480B-995A-5B6E3B5B2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24037"/>
            <a:ext cx="93345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3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宽屏</PresentationFormat>
  <Paragraphs>11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PowerPoint 演示文稿</vt:lpstr>
      <vt:lpstr>Convolution</vt:lpstr>
      <vt:lpstr>Stand-alone self-attention layer</vt:lpstr>
      <vt:lpstr>Stand-alone self-attention layer</vt:lpstr>
      <vt:lpstr>Fully Attentional Vision Models</vt:lpstr>
      <vt:lpstr>Experiments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shaofei huang</dc:creator>
  <cp:lastModifiedBy>shaofei huang</cp:lastModifiedBy>
  <cp:revision>13</cp:revision>
  <dcterms:created xsi:type="dcterms:W3CDTF">2019-09-17T02:53:04Z</dcterms:created>
  <dcterms:modified xsi:type="dcterms:W3CDTF">2019-09-17T03:09:48Z</dcterms:modified>
</cp:coreProperties>
</file>