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70"/>
  </p:normalViewPr>
  <p:slideViewPr>
    <p:cSldViewPr snapToGrid="0" snapToObjects="1">
      <p:cViewPr varScale="1">
        <p:scale>
          <a:sx n="109" d="100"/>
          <a:sy n="109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4B540-1130-8A77-BEEB-51CE3D0D6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E744F20-ABE4-4148-082C-01F464487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F51216-C0BA-79C7-99EE-47B98AD8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3E82-F99D-E943-989A-29A88C32932B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2AF9D1-ADCE-DD6F-D9DC-DC2A5B7C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EA66C8-FD49-EE34-7639-9040B1D7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37F4-7911-1F4D-AEEB-C16652F573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425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D28FDE-2653-E325-EB54-EE5B5BE8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D86ABC-E689-7833-D2BF-85050DD5F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90CFE7-19EF-7EF1-92FB-709FE51E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3E82-F99D-E943-989A-29A88C32932B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7AD8E7-3AF0-6E61-9D1E-F89ECD2C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47B4BA-D603-E87F-1351-83376BEB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37F4-7911-1F4D-AEEB-C16652F573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911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E4BCF87-2943-2B1F-DEE7-23F42445C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9A9D20-12F7-8FE7-797A-2FB467E4B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AF8605-60B9-48FF-6D7F-D82A4355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3E82-F99D-E943-989A-29A88C32932B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87B53A-3755-C310-86FD-1EE7891B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87DBF5-DAF0-1D2D-E46A-C60F5AD5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37F4-7911-1F4D-AEEB-C16652F573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486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FAF1B8-E67D-D39C-1296-71304EC2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9DC65-62C8-1D5B-2EBF-1A84412EE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F1BB14-EC62-3121-E9AC-D87946ED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3E82-F99D-E943-989A-29A88C32932B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A3A1C7-6B3F-A754-5D34-135E8DEF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3678A0-1707-520D-D58F-181F63C5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37F4-7911-1F4D-AEEB-C16652F573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077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0BDE8C-CE0B-E343-21C3-5D08D5B80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35AB53-3B8F-9605-4B93-7ADEF4A03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C595E2-1FDD-3970-49A1-0144BDCF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3E82-F99D-E943-989A-29A88C32932B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15BDE1-9AF2-8720-F16A-D8B72034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EC806-1260-B7CA-B9A9-8D387B70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37F4-7911-1F4D-AEEB-C16652F573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957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BE222-48EE-9E12-865E-A321CDAF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549CB3-5065-13DD-70A7-319AA4332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DD3AAD-29F1-6BD1-9ADD-02F14787A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9B2BB1-CA98-6FF2-543B-23250E79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3E82-F99D-E943-989A-29A88C32932B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B4CABE-40E6-0B3B-2F00-615A8B46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25FA3C-59CB-A625-76E4-A24AFE49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37F4-7911-1F4D-AEEB-C16652F573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954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25AA01-A1F4-3AD9-6B8F-534CE6E8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1FE321-323A-0C20-5C81-7C877C6FE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481427-84A7-4DE0-11B5-67FF88BCD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13AED9-A365-BD13-3ACC-1C4B5BC71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A6C916-50CC-0699-3305-9235FC202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3A0078-A807-6952-5CB0-4BBE8DC6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3E82-F99D-E943-989A-29A88C32932B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FBC3E10-F659-788E-4F4F-753F28D3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ECE57E-30D6-2984-461D-1A711EE0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37F4-7911-1F4D-AEEB-C16652F573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773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FDB41-08EA-EFDE-A5A8-931EF99F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5947BD-B66E-D446-361D-14D99B21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3E82-F99D-E943-989A-29A88C32932B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320282-C518-BB1F-A24B-BA00509C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E0BABB-9EB9-BBE9-60D8-2EC33531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37F4-7911-1F4D-AEEB-C16652F573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377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F73A8BB-A750-AFAD-27AC-ABAFD976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3E82-F99D-E943-989A-29A88C32932B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45545C9-8AA2-24D6-B262-439F3A72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275607-B44B-CF5D-7ABE-56F6D839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37F4-7911-1F4D-AEEB-C16652F573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28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BD0CC2-76FD-E747-EE52-5321BBBB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977803-5CC7-4174-1912-8CD7E0A62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61CD4B-8DAC-AB0A-3A27-6BCCBAA4E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29398F-3ADC-916E-9752-F313AA64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3E82-F99D-E943-989A-29A88C32932B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E065FF-E7DE-33EE-4984-8193B5B6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387524-5ABD-C43C-6B23-D252278D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37F4-7911-1F4D-AEEB-C16652F573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69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BE579B-0A35-9FCB-0BB4-747254B5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6A8BA6-DCD9-4EAE-D853-F10A4760E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D1960B-7446-1D29-6CF0-F0C2FE7E1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93A80D-B41F-5C81-5E5E-22B1A5B5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3E82-F99D-E943-989A-29A88C32932B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6F2EDF-2B0C-B728-DE16-0F9E2BB7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FE6C86-7B1E-50C6-6DC2-333E5C07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37F4-7911-1F4D-AEEB-C16652F573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983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259B89F-0D3B-BADE-D953-5D9B505A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2D00FB-8419-A31E-5912-3B01D75D9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E83617-6481-9849-5D84-73A83617A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3E82-F99D-E943-989A-29A88C32932B}" type="datetimeFigureOut">
              <a:rPr kumimoji="1" lang="zh-CN" altLang="en-US" smtClean="0"/>
              <a:t>2022/6/20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82FFEB-EB8D-C2A5-8B81-892FC250B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463550-4036-5E10-4EB3-2B559D14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A37F4-7911-1F4D-AEEB-C16652F5738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44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D9029-9A0F-7415-F115-5506EAC35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175F6A8-CB5F-4E14-AE7E-F2CC063F22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7D8B2A-2496-5B83-62EC-ACFD67A7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2489200"/>
            <a:ext cx="6565900" cy="1879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573A4C3-12BE-0D18-2C5F-AACC97024D4A}"/>
              </a:ext>
            </a:extLst>
          </p:cNvPr>
          <p:cNvSpPr txBox="1"/>
          <p:nvPr/>
        </p:nvSpPr>
        <p:spPr>
          <a:xfrm>
            <a:off x="5457043" y="4692134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CVPR 2022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2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D378A-FC37-D737-D054-D7256314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B92D97-905C-0FF6-B683-C54916D89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321FC0-2C7D-D052-5F95-C7FDD5A39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8250"/>
            <a:ext cx="5626100" cy="4381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6A10946-4E17-BA0B-BBB9-B689340F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241" y="559777"/>
            <a:ext cx="4557617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6364D4-6AF4-177F-F74D-02D20E1A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26C8A3-7A0B-DCE3-F286-562F72A82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B6298B-3B46-B046-8B6A-8B6D9BFEB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0" y="1828800"/>
            <a:ext cx="5397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2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41A91-7223-241D-D89D-D6E3D6F8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38E9F7-1465-2DB8-CFB0-EF94654DA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BB8F4D-80E5-47B6-55E3-367DC8E64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8400"/>
            <a:ext cx="11125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6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A67AEC-B658-9B99-3308-33FE7BF1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585A2F-EA9A-E34F-9E42-ED00247E9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759F2C-EB6B-F868-3398-8C1FD4341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1778000"/>
            <a:ext cx="53721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D73E4E-BD5D-A0B3-F848-698FCBCC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8EC6F2-742C-B4AE-0FDF-2C21DE53D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2C8F8B-DADA-1FD6-BA0A-BD689903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704850"/>
            <a:ext cx="54737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38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Macintosh PowerPoint</Application>
  <PresentationFormat>宽屏</PresentationFormat>
  <Paragraphs>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 子涵</dc:creator>
  <cp:lastModifiedBy>丁 子涵</cp:lastModifiedBy>
  <cp:revision>2</cp:revision>
  <dcterms:created xsi:type="dcterms:W3CDTF">2022-06-20T06:54:34Z</dcterms:created>
  <dcterms:modified xsi:type="dcterms:W3CDTF">2022-06-20T07:13:49Z</dcterms:modified>
</cp:coreProperties>
</file>