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945B1-5021-4826-BA68-6687CF8999F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0D93-E03A-4519-A323-782E2AABE6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5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40DD5-784C-44BD-A509-CDF2F262C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E601FE-B2CF-4B73-9811-F9F85F5B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3AD4EC-5F62-4183-A13F-8067B91D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7030B-4554-4113-A0C6-9A11EE35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C9FED-64F4-49EC-A44D-B1383F73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94498-B6CA-4B6E-9C01-9F16128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A1632A-E801-4923-ABB6-86C7AAD3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6B3DAA-02D1-47F8-A4B8-C135FB18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117B8-FB87-4D99-BF4C-B6C1D01A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17BBD-63A7-4928-9A27-4054B884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9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70F89B-EFC1-4708-A8FC-F565C918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CCC1CE-C819-4059-8626-1A78D4394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0FFAD9-4A8A-49ED-8B81-98510032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A10D2-7150-4034-AE9E-DBF33EA1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FF0BD-B8D0-4EDE-B725-90449A4C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9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DAB9D-E31E-4CC3-8D27-E431928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65495E-E61C-4489-82A9-0C8C0778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04368E-7DFF-48A7-8FE0-7C4DAC1B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46D24-AFA2-4C97-BB58-31BF7EC1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60791-5ADB-4E6D-9F8A-A61CAB97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20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DF021-AD7E-42F9-BA4A-E764DF09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56903C-BCCE-4129-A8DD-0DFDF8E7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213E41-281E-47C8-AAF8-3213662E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24AD1F-1305-415C-A62B-76E003F9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A44CC5-775F-4B16-B699-CBE6FF72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B0EDC-0498-4BCC-944B-5FC4D0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762AA8-8257-4ED3-A592-387900FAC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DB29DE-9954-4FBE-A302-A730C2CCB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394838-5C3C-45BB-88ED-7210D8C5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5D166-44C4-4930-90F0-326306D6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3B35BE-AE89-4FBC-813C-75B3EE49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383A3-3439-4655-BB0E-67B4C001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D4C91-580E-4BF1-8046-B45DC531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C4AA89-D656-42FC-AFB3-1AD25ECB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2CEDE0-6861-44BE-ABDC-E32658933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44C55E-496D-4FDF-AE54-BF488C1C2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F2B900-336D-4EDF-BCB9-F8DA52E1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C9A3C4-0DB9-421C-B9C1-1EAFD49C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774555-855E-426A-B582-FFF98EEC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0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7C130-4AE7-4FE7-969E-17F51769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8F7170-B53B-43C0-AB83-B03F9183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DDEC83-B866-47EC-9E60-3BA2B365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7ED11-20BB-4979-BA8F-8DDAD4CE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A4B522-F8A1-44ED-A2A3-196249FC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CACB86-AC89-44F7-BFB5-1E710581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EADFC8-1EF5-478D-9992-DD45DEC8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9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CC3DD-25F3-4604-BD36-8D60C35A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E04066-FC8F-4D23-8B80-95FC43B4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AE9EE2-69AA-47C3-9CD1-5335DB03E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1FEB07-FBD6-4952-8077-5B89E4B7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8BF388-8646-4C62-846E-67794C53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87840-D972-43DC-B1C0-35B4A5D5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29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0DF9B-8E8D-4438-86E1-BCD7FAB5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13BCF0-74E8-408F-A08E-464A0F0D9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66A5BA-CE1E-411A-8584-EC04CBA71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499179-2116-4CFE-BF84-C3858EB8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EFDCD-D153-484E-9269-3B56FB30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6DE453-C8E4-4E3E-B52B-37B703FA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37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2BA772-B3AA-4803-A161-FA9ADBD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B40692-48B5-40E3-958D-F70AA46D6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485DB-AB1D-4337-BB59-BC53B8CC3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EC41-2EB0-4DEF-9589-E4361CF1367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E14B7A-B585-4117-8E11-D27CDE4DE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8AA2B-05B6-4AB3-B1D2-F15981C7D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33E3-261B-41B6-95C4-6BD39656E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FC6700-F8DF-49B2-8265-FA6A57E3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323"/>
            <a:ext cx="12192000" cy="20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0B020-64A7-4880-BCE5-F7021735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分类对比学习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9CFDF4-B64F-46CD-98EC-9041717F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对一张图片做两次增强，得到两个</a:t>
            </a:r>
            <a:r>
              <a:rPr lang="en-US" altLang="zh-CN" dirty="0"/>
              <a:t>view</a:t>
            </a:r>
            <a:r>
              <a:rPr lang="zh-CN" altLang="en-US" dirty="0"/>
              <a:t>，作为正样本对</a:t>
            </a:r>
            <a:endParaRPr lang="en-US" altLang="zh-CN" dirty="0"/>
          </a:p>
          <a:p>
            <a:r>
              <a:rPr lang="zh-CN" altLang="en-US" dirty="0"/>
              <a:t>不同图片的</a:t>
            </a:r>
            <a:r>
              <a:rPr lang="en-US" altLang="zh-CN" dirty="0"/>
              <a:t>view</a:t>
            </a:r>
            <a:r>
              <a:rPr lang="zh-CN" altLang="en-US" dirty="0"/>
              <a:t>作为负样本对</a:t>
            </a:r>
            <a:endParaRPr lang="en-US" altLang="zh-CN" dirty="0"/>
          </a:p>
          <a:p>
            <a:r>
              <a:rPr lang="zh-CN" altLang="en-US" dirty="0"/>
              <a:t>拉近正样本对，拉远负样本对</a:t>
            </a:r>
          </a:p>
        </p:txBody>
      </p:sp>
      <p:pic>
        <p:nvPicPr>
          <p:cNvPr id="6" name="Picture 2" descr="在这里插入图片描述">
            <a:extLst>
              <a:ext uri="{FF2B5EF4-FFF2-40B4-BE49-F238E27FC236}">
                <a16:creationId xmlns:a16="http://schemas.microsoft.com/office/drawing/2014/main" id="{C38F1FDD-2496-4478-8DB6-EE0388FC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975" y="4067175"/>
            <a:ext cx="64960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0A7D4-B872-4D07-9D7D-42DE46C2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检测对比学习范式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89E1FA-2542-4DB3-AD19-00F06D54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基于点的对比</a:t>
            </a:r>
            <a:endParaRPr lang="en-US" altLang="zh-CN" dirty="0"/>
          </a:p>
          <a:p>
            <a:pPr lvl="1"/>
            <a:r>
              <a:rPr lang="zh-CN" altLang="en-US" dirty="0"/>
              <a:t>图像对比学习在密集预测任务中表现不佳，因为</a:t>
            </a:r>
            <a:r>
              <a:rPr lang="en-US" altLang="zh-CN" dirty="0"/>
              <a:t>pooling</a:t>
            </a:r>
            <a:r>
              <a:rPr lang="zh-CN" altLang="en-US" dirty="0"/>
              <a:t>丢失了位置信息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pooling</a:t>
            </a:r>
            <a:r>
              <a:rPr lang="zh-CN" altLang="en-US" dirty="0"/>
              <a:t>改为</a:t>
            </a:r>
            <a:r>
              <a:rPr lang="en-US" altLang="zh-CN" dirty="0"/>
              <a:t>1x1 conv</a:t>
            </a:r>
            <a:r>
              <a:rPr lang="zh-CN" altLang="en-US" dirty="0"/>
              <a:t>，对不同位置做</a:t>
            </a:r>
            <a:r>
              <a:rPr lang="en-US" altLang="zh-CN" dirty="0"/>
              <a:t>label assign</a:t>
            </a:r>
          </a:p>
          <a:p>
            <a:pPr lvl="1"/>
            <a:r>
              <a:rPr lang="zh-CN" altLang="en-US" dirty="0"/>
              <a:t>不足：过于强调定位，分类效果不好</a:t>
            </a:r>
            <a:endParaRPr lang="en-US" altLang="zh-CN" dirty="0"/>
          </a:p>
        </p:txBody>
      </p:sp>
      <p:pic>
        <p:nvPicPr>
          <p:cNvPr id="2050" name="Picture 2" descr="在这里插入图片描述">
            <a:extLst>
              <a:ext uri="{FF2B5EF4-FFF2-40B4-BE49-F238E27FC236}">
                <a16:creationId xmlns:a16="http://schemas.microsoft.com/office/drawing/2014/main" id="{4C5C86EF-E775-40CE-8A08-07574BF4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71900"/>
            <a:ext cx="67913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7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0A7D4-B872-4D07-9D7D-42DE46C2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检测对比学习范式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89E1FA-2542-4DB3-AD19-00F06D54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基于区域的对比</a:t>
            </a:r>
            <a:endParaRPr lang="en-US" altLang="zh-CN" dirty="0"/>
          </a:p>
          <a:p>
            <a:pPr lvl="1"/>
            <a:r>
              <a:rPr lang="zh-CN" altLang="en-US" dirty="0"/>
              <a:t>图片被分为多个</a:t>
            </a:r>
            <a:r>
              <a:rPr lang="en-US" altLang="zh-CN" dirty="0" err="1"/>
              <a:t>RoI</a:t>
            </a:r>
            <a:endParaRPr lang="en-US" altLang="zh-CN" dirty="0"/>
          </a:p>
          <a:p>
            <a:pPr lvl="1"/>
            <a:r>
              <a:rPr lang="zh-CN" altLang="en-US" dirty="0"/>
              <a:t>每个</a:t>
            </a:r>
            <a:r>
              <a:rPr lang="en-US" altLang="zh-CN" dirty="0" err="1"/>
              <a:t>RoI</a:t>
            </a:r>
            <a:r>
              <a:rPr lang="zh-CN" altLang="en-US" dirty="0"/>
              <a:t>用一个聚合特征表示</a:t>
            </a:r>
            <a:endParaRPr lang="en-US" altLang="zh-CN" dirty="0"/>
          </a:p>
          <a:p>
            <a:pPr lvl="1"/>
            <a:r>
              <a:rPr lang="zh-CN" altLang="en-US" dirty="0"/>
              <a:t>不足：和分类一样，丢失了位置信息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30747D-79C2-41C3-81B7-84487E4F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7" y="0"/>
            <a:ext cx="528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DBD33-0F1D-4F44-BF81-2D483B88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Point-Level Region Contrast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6F5FA6C-BF97-4053-9D45-2FF918491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5"/>
            <a:ext cx="9529987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98343A-2988-46D4-8328-1D6CCE93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14" y="6093610"/>
            <a:ext cx="3334215" cy="666843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DEDABFB-2E58-47EF-A0B6-62A315F8B8EC}"/>
              </a:ext>
            </a:extLst>
          </p:cNvPr>
          <p:cNvCxnSpPr/>
          <p:nvPr/>
        </p:nvCxnSpPr>
        <p:spPr>
          <a:xfrm flipH="1" flipV="1">
            <a:off x="4012987" y="5291528"/>
            <a:ext cx="119922" cy="79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9765186C-2985-45C3-830D-78D572CAE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74" y="2714525"/>
            <a:ext cx="2724530" cy="7144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A352C7-0DB9-421E-80BC-508DC7B78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942" y="3556718"/>
            <a:ext cx="3000794" cy="6477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D5EE975-41E1-421F-8F31-DF7458D22CFE}"/>
              </a:ext>
            </a:extLst>
          </p:cNvPr>
          <p:cNvSpPr txBox="1"/>
          <p:nvPr/>
        </p:nvSpPr>
        <p:spPr>
          <a:xfrm>
            <a:off x="581503" y="6205620"/>
            <a:ext cx="18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Hard assignment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4C933E-146E-424B-A0E8-BA81F01A34D9}"/>
              </a:ext>
            </a:extLst>
          </p:cNvPr>
          <p:cNvSpPr txBox="1"/>
          <p:nvPr/>
        </p:nvSpPr>
        <p:spPr>
          <a:xfrm>
            <a:off x="9030070" y="2321840"/>
            <a:ext cx="18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Soft assignment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61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D47FE-DF98-4C99-B49D-A38136B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-</a:t>
            </a:r>
            <a:r>
              <a:rPr lang="en-US" altLang="zh-CN" dirty="0" err="1"/>
              <a:t>imagenet</a:t>
            </a:r>
            <a:r>
              <a:rPr lang="en-US" altLang="zh-CN" dirty="0"/>
              <a:t> 1k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AB5E35-4090-414E-A0D0-E36AB5231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277" y="1825625"/>
            <a:ext cx="10223446" cy="4351338"/>
          </a:xfrm>
        </p:spPr>
      </p:pic>
    </p:spTree>
    <p:extLst>
      <p:ext uri="{BB962C8B-B14F-4D97-AF65-F5344CB8AC3E}">
        <p14:creationId xmlns:p14="http://schemas.microsoft.com/office/powerpoint/2010/main" val="57986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370D4-BEF5-448C-945B-367129B5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-coco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8F76109-B332-4430-9BCF-C66FDB5B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3708"/>
            <a:ext cx="10515600" cy="2795171"/>
          </a:xfrm>
        </p:spPr>
      </p:pic>
    </p:spTree>
    <p:extLst>
      <p:ext uri="{BB962C8B-B14F-4D97-AF65-F5344CB8AC3E}">
        <p14:creationId xmlns:p14="http://schemas.microsoft.com/office/powerpoint/2010/main" val="41043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65E89-5C76-4140-B439-8AAA2630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Point similarity</a:t>
            </a:r>
            <a:r>
              <a:rPr lang="zh-CN" altLang="en-US" dirty="0"/>
              <a:t>可视化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46EB56-5D7D-4416-B142-A9086247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935" y="1825625"/>
            <a:ext cx="7438129" cy="4351338"/>
          </a:xfrm>
        </p:spPr>
      </p:pic>
    </p:spTree>
    <p:extLst>
      <p:ext uri="{BB962C8B-B14F-4D97-AF65-F5344CB8AC3E}">
        <p14:creationId xmlns:p14="http://schemas.microsoft.com/office/powerpoint/2010/main" val="65684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133</Words>
  <Application>Microsoft Office PowerPoint</Application>
  <PresentationFormat>宽屏</PresentationFormat>
  <Paragraphs>20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分类对比学习</vt:lpstr>
      <vt:lpstr>检测对比学习范式</vt:lpstr>
      <vt:lpstr>检测对比学习范式</vt:lpstr>
      <vt:lpstr>Point-Level Region Contrast</vt:lpstr>
      <vt:lpstr>实验-imagenet 1k</vt:lpstr>
      <vt:lpstr>实验-coco</vt:lpstr>
      <vt:lpstr>Point similarity可视化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王渌汀</dc:creator>
  <cp:lastModifiedBy>王渌汀</cp:lastModifiedBy>
  <cp:revision>5</cp:revision>
  <dcterms:created xsi:type="dcterms:W3CDTF">2022-02-14T11:07:14Z</dcterms:created>
  <dcterms:modified xsi:type="dcterms:W3CDTF">2022-02-21T13:18:10Z</dcterms:modified>
</cp:coreProperties>
</file>