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BD3A5-AE02-4958-B6AB-CAA5C1B93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7AB8C3-824B-472C-A48F-A57C0C6E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91881-47ED-4C75-AADB-77227D80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3578DD-2001-41DD-BA8B-68CD5DA2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4780-B65E-46A7-9221-D96FBEC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65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57E84-52E2-4D33-854D-C32E99AC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CE9D00-4E50-4119-8AF7-CE99E30E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593742-E3C8-4054-ADC6-0EAB5CFB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BBF20-B89E-44CA-8B4D-56E6DB3E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7D79C8-49AD-4B49-A4D4-455F2015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1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B97FC4-6BE7-4315-94E4-A253ABAD8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93A771-28B9-4FFD-A357-B3E389C90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56EDE-2E6B-4A54-B372-F502F051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B6DF21-F1A6-46F6-8A10-87648F08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75EE2E-1EFE-4F6A-BD1F-8DBDE627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0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2FF18-0E56-4D6B-A364-3332B4F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F995EA-A8FA-4EEB-86B1-F4281DB6D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D5C044-8CC3-4508-8486-03CB89B5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584D97-0EDB-4BF1-9914-5F97C893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2A8C2-EA55-4F42-B1CD-4F6E8C7C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2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7DD12-4580-45C9-8C48-F4EC28B4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3B0281-3BFD-4388-B3E3-075616345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E2D768-BCBF-4E5D-84D5-59CCB64E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4455D8-D2F1-4F0F-BD93-C831F473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268B1-34F2-49F5-A94C-A43EEEE3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11838-6021-4BF1-997F-0287411F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A5F85-3712-4C52-BE9F-8F7D13C32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9D1E57-B5F4-43E1-9211-DA689F219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FADFFE-507B-4CB3-9C06-AAD5D151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596635-D428-4F39-912A-30F626CF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A1183A-F417-4983-8A96-1BEC2D7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30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EAC1A-BD0E-4644-8AD0-8AF65A9D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0DD730-139D-49B2-9F27-1B8DD0F54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5DC941-2261-4639-879C-33052E3C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A6830D-37BD-4E73-9D10-6E2A61CD3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82BC12-F320-4479-8E70-588335845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619A00-E79D-41F2-8DE6-5EE2EBF6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C28F64-FABA-4BF5-82CD-CDEC2621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6630DF-A10A-4B38-99E5-2643674E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3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B24CA-EB4C-4036-9995-BDF0C76B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C0B96E-F10E-4969-86B5-2F0F8AD3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091895-0DAA-409C-9306-EFEC5DCA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0A6C24-2B7A-4CA1-A6AE-B03D12D6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5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58AA7D-5071-4FB0-AC52-4EC158F7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7ABC92-FB10-4F84-B8C6-33446D1F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9878B2-6CCA-4E83-AB00-D990DB7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8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2CD16-705A-4E76-AA8D-73050ECD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11D565-7385-4D3A-93A0-9BC3AFB0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2875B5-D980-4413-9D14-0AE243F5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D3D8A0-54AB-4E8F-836E-14E5B517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17E2AA-DF01-4CAF-BF44-518D9001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6AB6-5919-42D2-8A97-4198D2ED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6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237CF-CCD8-43E8-9BF2-091D631C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CFF786-8CC9-40BA-8DD8-A012CA07A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81E46-DA4B-4A38-9642-3297C49F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C5F8EF-4405-49DA-BB4B-4851DB90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50E824-CD50-451B-9E33-2C8CBCBE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E7C855-29E9-451A-B523-8C13520A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0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02D4E-5BC5-4F7F-87C1-340ADE33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2F5332-E99F-4859-B10A-52FE2585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0CF36B-6B08-46DA-B27B-03BE6DBE3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8C62-BDD0-4A1D-A862-6252E6187639}" type="datetimeFigureOut">
              <a:rPr lang="zh-CN" altLang="en-US" smtClean="0"/>
              <a:t>2019/12/21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5715D1-6A1A-4C69-B27E-E2E790A84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680E73-2405-43BB-BC7F-D8BFF7B88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459-BFAB-4A21-AEA5-667BCCC5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7E50B3-24C4-4018-930E-F6883BA2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21" y="2270659"/>
            <a:ext cx="9205758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FA215-3768-4BDC-B932-B6FBF294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230"/>
            <a:ext cx="12192000" cy="34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1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motivation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222AD90-25D6-482F-BD84-7C55BE6F221D}"/>
              </a:ext>
            </a:extLst>
          </p:cNvPr>
          <p:cNvSpPr txBox="1"/>
          <p:nvPr/>
        </p:nvSpPr>
        <p:spPr>
          <a:xfrm>
            <a:off x="862519" y="810639"/>
            <a:ext cx="10466962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Segmentation</a:t>
            </a:r>
            <a:r>
              <a:rPr lang="zh-CN" altLang="en-US" dirty="0"/>
              <a:t>同等地对特征图上每个像素计算其</a:t>
            </a:r>
            <a:r>
              <a:rPr lang="en-US" altLang="zh-CN" dirty="0"/>
              <a:t>label</a:t>
            </a:r>
            <a:r>
              <a:rPr lang="zh-CN" altLang="en-US" dirty="0"/>
              <a:t>，但大部分区域中相邻的像素</a:t>
            </a:r>
            <a:r>
              <a:rPr lang="en-US" altLang="zh-CN" dirty="0"/>
              <a:t>label</a:t>
            </a:r>
            <a:r>
              <a:rPr lang="zh-CN" altLang="en-US" dirty="0"/>
              <a:t>相同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网络预测出的</a:t>
            </a:r>
            <a:r>
              <a:rPr lang="en-US" altLang="zh-CN" dirty="0" err="1"/>
              <a:t>labelmap</a:t>
            </a:r>
            <a:r>
              <a:rPr lang="zh-CN" altLang="en-US" dirty="0"/>
              <a:t>大部分比较平滑，变化剧烈的部分主要集中在物体边缘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渲染是将一个三维模型映射到一个栅格化图像，虽然图像中的网格是均匀分布的，但计算并不是规则地分别在这些网格上，而是依据图像内容选取要计算的像素值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segmentation</a:t>
            </a:r>
            <a:r>
              <a:rPr lang="zh-CN" altLang="en-US" dirty="0"/>
              <a:t>看作</a:t>
            </a:r>
            <a:r>
              <a:rPr lang="en-US" altLang="zh-CN" dirty="0"/>
              <a:t>rendering</a:t>
            </a:r>
            <a:r>
              <a:rPr lang="zh-CN" altLang="en-US" dirty="0"/>
              <a:t>，将计算用在精心选择的像素区域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0C4F62-5DE8-4F04-8DF7-9E20824A4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614" y="3314393"/>
            <a:ext cx="5608806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pointrend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23C1B2-D3AD-4D71-AD98-3E720805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4" y="1448789"/>
            <a:ext cx="5250635" cy="33378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5148EF-075C-4572-BE2F-F2B64556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50" y="2389689"/>
            <a:ext cx="5326842" cy="16765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191C382-8C16-4FBC-85B8-B8412AFE7E6F}"/>
              </a:ext>
            </a:extLst>
          </p:cNvPr>
          <p:cNvSpPr txBox="1"/>
          <p:nvPr/>
        </p:nvSpPr>
        <p:spPr>
          <a:xfrm>
            <a:off x="1769720" y="5415696"/>
            <a:ext cx="896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选取需要再次分类的像素：预测结果不确定性的区域，其特征通过双线性插值得到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其它像素：直接对</a:t>
            </a:r>
            <a:r>
              <a:rPr lang="en-US" altLang="zh-CN" dirty="0"/>
              <a:t>coarse prediction</a:t>
            </a:r>
            <a:r>
              <a:rPr lang="zh-CN" altLang="en-US" dirty="0"/>
              <a:t>双线性插值得到结果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434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pointrend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23C1B2-D3AD-4D71-AD98-3E720805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5" y="1526610"/>
            <a:ext cx="5250635" cy="33378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191C382-8C16-4FBC-85B8-B8412AFE7E6F}"/>
              </a:ext>
            </a:extLst>
          </p:cNvPr>
          <p:cNvSpPr txBox="1"/>
          <p:nvPr/>
        </p:nvSpPr>
        <p:spPr>
          <a:xfrm>
            <a:off x="1769720" y="5415696"/>
            <a:ext cx="5222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Fine-grained features</a:t>
            </a:r>
            <a:r>
              <a:rPr lang="zh-CN" altLang="en-US" dirty="0"/>
              <a:t>：分辨率较高的特征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Coarse prediction</a:t>
            </a:r>
            <a:r>
              <a:rPr lang="zh-CN" altLang="en-US" dirty="0"/>
              <a:t>：分辨率较低的初步预测结果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Point head</a:t>
            </a:r>
            <a:r>
              <a:rPr lang="zh-CN" altLang="en-US" dirty="0"/>
              <a:t>：一系列</a:t>
            </a:r>
            <a:r>
              <a:rPr lang="en-US" altLang="zh-CN" dirty="0"/>
              <a:t>fc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A63500-6655-4118-9B1E-E4CF685F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53" y="2621283"/>
            <a:ext cx="6546147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training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C46DEBE-9419-4662-A22B-E137F33F40C4}"/>
                  </a:ext>
                </a:extLst>
              </p:cNvPr>
              <p:cNvSpPr txBox="1"/>
              <p:nvPr/>
            </p:nvSpPr>
            <p:spPr>
              <a:xfrm>
                <a:off x="862519" y="810639"/>
                <a:ext cx="10466962" cy="129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训练时对每个</a:t>
                </a:r>
                <a:r>
                  <a:rPr lang="en-US" altLang="zh-CN" dirty="0" err="1"/>
                  <a:t>roi</a:t>
                </a:r>
                <a:r>
                  <a:rPr lang="zh-CN" altLang="en-US" dirty="0"/>
                  <a:t>采样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个点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1. </a:t>
                </a:r>
                <a:r>
                  <a:rPr lang="zh-CN" altLang="en-US" dirty="0"/>
                  <a:t>先随机采样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个点，然后从中选取预测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不确定性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最高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个点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2. </a:t>
                </a:r>
                <a:r>
                  <a:rPr lang="zh-CN" altLang="en-US" dirty="0"/>
                  <a:t>剩下的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个点随机采样得到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C46DEBE-9419-4662-A22B-E137F33F4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19" y="810639"/>
                <a:ext cx="10466962" cy="1296637"/>
              </a:xfrm>
              <a:prstGeom prst="rect">
                <a:avLst/>
              </a:prstGeom>
              <a:blipFill>
                <a:blip r:embed="rId2"/>
                <a:stretch>
                  <a:fillRect l="-349" b="-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3C1E214-773C-4CB4-8379-C0522D47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09" y="2489787"/>
            <a:ext cx="6706181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694C92-8A8F-40AB-B54A-F9CEE812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" y="1073936"/>
            <a:ext cx="4598253" cy="27079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3A7756-CB3F-49B7-8D7D-87449DCC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96" y="912686"/>
            <a:ext cx="7574604" cy="49478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96E298-1A25-4A0F-81D1-32714DA7E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0" y="4120265"/>
            <a:ext cx="4473168" cy="1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6A781A-4F95-480E-BC60-643D9ADC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4" y="2029838"/>
            <a:ext cx="4570772" cy="34441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804D03-0F4D-427F-828E-9E7FB212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888135"/>
            <a:ext cx="6725054" cy="53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30B9F4-4A23-4697-A6F2-FFAA3428790E}"/>
              </a:ext>
            </a:extLst>
          </p:cNvPr>
          <p:cNvSpPr txBox="1"/>
          <p:nvPr/>
        </p:nvSpPr>
        <p:spPr>
          <a:xfrm>
            <a:off x="544749" y="24643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871C3C-F068-4AFF-96B5-5E75EADC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7" y="1181860"/>
            <a:ext cx="4404368" cy="25341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EF2AA9-1E6B-4A57-A65B-BB8D162D5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38" y="918394"/>
            <a:ext cx="4404368" cy="30188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4D5DAF-E553-43C0-BBAE-AC56EA1A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87" y="4170781"/>
            <a:ext cx="4729291" cy="21795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12AF5C-5A72-4A5A-B0F5-4FD1060D1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116" y="4278802"/>
            <a:ext cx="4525857" cy="16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0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197</Words>
  <Application>Microsoft Office PowerPoint</Application>
  <PresentationFormat>宽屏</PresentationFormat>
  <Paragraphs>19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colab</dc:creator>
  <cp:lastModifiedBy>colab</cp:lastModifiedBy>
  <cp:revision>14</cp:revision>
  <dcterms:created xsi:type="dcterms:W3CDTF">2019-12-21T04:25:23Z</dcterms:created>
  <dcterms:modified xsi:type="dcterms:W3CDTF">2019-12-21T05:21:17Z</dcterms:modified>
</cp:coreProperties>
</file>