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13AD6-A97A-4CFE-83A6-F00839E38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116524-ACF6-422F-9180-0FE6C4DEB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25B9F0-1656-469A-B48A-EA2B74F7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4879F4-0010-4613-9932-D146529C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D3E7BA-0794-4E6E-9967-3FC20DDB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4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CD132-A85E-4BC2-8946-F25401C0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2E104A-55B3-4EB1-9B7E-109C72A37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7022B-BA9F-41E8-919F-DDCC2D8A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7ED02-80BA-4C76-9E9C-37F2B42D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8C7F7-3EA9-47B6-8539-BBBDBC87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3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9DDE73-022B-4274-9A87-78701FD6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4A8B2E-C535-47B0-962B-7E31E4E2B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E2024E-09A5-4019-93D4-A2E75413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32A50-F533-451C-BB3B-3FE7C3AC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84532C-F65F-403B-B512-56D94E63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94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94B98-0CA2-487C-BB89-1B66CC20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769045-2173-4F3F-8FC9-768EE9567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ED0EC-1126-4885-B9F4-820DA269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9B96F-8AD6-41B1-A9BA-A3209D46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C7A031-FBE8-4C20-8232-756B5C9B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0D561-83A7-4767-9EA1-E77B3745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D8C138-9B48-4CB0-8D6D-730C272F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7E57CB-B264-47C0-87D9-2279EACA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BA4D5-EDE9-49C3-8198-F44653F7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1101B0-BC22-49CE-991A-FA6E6717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B58-63C5-443B-BA88-AD2EF09E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DFBD1F-C946-42E8-BB0E-8132E88B2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113292-950B-47B6-8107-B719434F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6C0683-6727-4948-8223-0E4C4CB3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378B29-E7FB-4300-B454-50D931F5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A71EE3-DA65-4E24-9F40-9031ED6A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0352D-8BDD-49AD-BD7B-7CD6E891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4059D6-E996-4603-9FC4-A79212B3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451FC6-B783-4256-B1BF-4553807B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A6605A-E11F-4FB7-B5C2-B12A2976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DB48DA-18AA-4DC9-B040-12E5257E3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247089-1D29-405A-BBF7-E75288BE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F1563F-FD1E-45F1-88BD-7256C6C2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C7020C-D723-4F06-BB0B-CE2E1F19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8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1AFB3-54B0-4241-A98F-78265C7D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DECB1-F761-407F-86EC-13295306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28E5B5-3EB8-4610-959F-6894870F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EADA50-2763-4D4C-8EA3-F0C5FAA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2D0AEB-D367-4A85-A0ED-7440AAE4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5ACCF9-3184-4576-BF8D-C64990F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C5948A-49B9-405B-A169-92D17357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5A40F-8F32-447A-978E-DCB2BE979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2C89CA-A46B-4E08-8E5D-3C915E30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842455-4290-48D3-97D1-85A2BF00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033142-FA10-47A2-A53F-5600EFBB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78BA8D-6FEA-411A-ACCF-580C5FD4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FA353F-10AD-4D37-AEC1-4C0F4320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02553-9A1F-4FD4-A823-74C1CFEB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88490D-9A6E-49C3-A0A5-C3F60717E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5BD48B-0F8D-4B26-BC01-846981FA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41E7CF-F70F-4AFE-80B4-3DAC4E09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EAC804-482C-4DD8-8E87-F5CB8747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CF3B12-4EFE-4792-A25C-6B68B632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58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EF03ED-AACC-4CF3-B207-D2B0F9F3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B7A2E-D45B-4A02-B4FC-97640E38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61F99-93B1-41D6-9AC1-2792993CB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1BA1-18BA-4111-93BA-D0971209C90D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5A8A99-8DF2-4105-B6AC-4E9EC6DDA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7D3901-DD10-4AE0-91C4-1079782AB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283E-B471-4370-B4BB-97E7D6491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5DB955-EF1E-4425-8577-B967A404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85" y="2251759"/>
            <a:ext cx="11264630" cy="22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5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无监督的表示学习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2E52CE-5D74-454F-B52E-D665C3F19990}"/>
              </a:ext>
            </a:extLst>
          </p:cNvPr>
          <p:cNvSpPr txBox="1"/>
          <p:nvPr/>
        </p:nvSpPr>
        <p:spPr>
          <a:xfrm>
            <a:off x="1394299" y="1128409"/>
            <a:ext cx="9922211" cy="189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已成功应用于</a:t>
            </a:r>
            <a:r>
              <a:rPr lang="en-US" altLang="zh-CN" sz="2000" dirty="0"/>
              <a:t>NLP</a:t>
            </a:r>
            <a:r>
              <a:rPr lang="zh-CN" altLang="en-US" sz="2000" dirty="0"/>
              <a:t>，</a:t>
            </a:r>
            <a:r>
              <a:rPr lang="en-US" altLang="zh-CN" sz="2000" dirty="0"/>
              <a:t>e.g.</a:t>
            </a:r>
            <a:r>
              <a:rPr lang="zh-CN" altLang="en-US" sz="2000" dirty="0"/>
              <a:t> </a:t>
            </a:r>
            <a:r>
              <a:rPr lang="en-US" altLang="zh-CN" sz="2000" dirty="0"/>
              <a:t>BERT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CV</a:t>
            </a:r>
            <a:r>
              <a:rPr lang="zh-CN" altLang="en-US" sz="2000" dirty="0"/>
              <a:t>中，许多任务仍然采用大规模标注数据集上获得的预训练模型，</a:t>
            </a:r>
            <a:r>
              <a:rPr lang="en-US" altLang="zh-CN" sz="2000" dirty="0"/>
              <a:t>e.g. ImageNet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无监督的表示学习要点在于构建一个符号化的词典，每个原始信号都拥有独特的表示（</a:t>
            </a:r>
            <a:r>
              <a:rPr lang="en-US" altLang="zh-CN" sz="2000" dirty="0"/>
              <a:t>NLP</a:t>
            </a:r>
            <a:r>
              <a:rPr lang="zh-CN" altLang="en-US" sz="2000" dirty="0"/>
              <a:t>中每个词或子词都是字典中的键）</a:t>
            </a:r>
          </a:p>
        </p:txBody>
      </p:sp>
    </p:spTree>
    <p:extLst>
      <p:ext uri="{BB962C8B-B14F-4D97-AF65-F5344CB8AC3E}">
        <p14:creationId xmlns:p14="http://schemas.microsoft.com/office/powerpoint/2010/main" val="17215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motivation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2E52CE-5D74-454F-B52E-D665C3F19990}"/>
              </a:ext>
            </a:extLst>
          </p:cNvPr>
          <p:cNvSpPr txBox="1"/>
          <p:nvPr/>
        </p:nvSpPr>
        <p:spPr>
          <a:xfrm>
            <a:off x="933856" y="1083014"/>
            <a:ext cx="10216561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NLP</a:t>
            </a:r>
            <a:r>
              <a:rPr lang="zh-CN" altLang="en-US" sz="2000" dirty="0"/>
              <a:t>任务拥有离散的信号空间（单词、子单词等），而</a:t>
            </a:r>
            <a:r>
              <a:rPr lang="en-US" altLang="zh-CN" sz="2000" dirty="0"/>
              <a:t>CV</a:t>
            </a:r>
            <a:r>
              <a:rPr lang="zh-CN" altLang="en-US" sz="2000" dirty="0"/>
              <a:t>中的原始信号是连续、高维的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构成词典的键只能从数据采样获得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代理任务：对于词典中的任意一次查找（</a:t>
            </a:r>
            <a:r>
              <a:rPr lang="en-US" altLang="zh-CN" sz="2000" dirty="0"/>
              <a:t>query</a:t>
            </a:r>
            <a:r>
              <a:rPr lang="zh-CN" altLang="en-US" sz="2000" dirty="0"/>
              <a:t>）编码后的特征，需要和与其匹配的键（</a:t>
            </a:r>
            <a:r>
              <a:rPr lang="en-US" altLang="zh-CN" sz="2000" dirty="0"/>
              <a:t>key</a:t>
            </a:r>
            <a:r>
              <a:rPr lang="zh-CN" altLang="en-US" sz="2000" dirty="0"/>
              <a:t>）编码后的特征相似，和与其不匹配的键编码后的特征差异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提出假设：词典规模越大、越一致，无监督表示学习效果越好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3AE40CF-C17A-4732-B3DE-10FEC5DE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342" y="3742285"/>
            <a:ext cx="5621315" cy="29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mothod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46111E-23E7-47B6-815D-DABDFBDF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60" y="2014252"/>
            <a:ext cx="10750679" cy="40576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5A59F9-46D1-432E-9027-E316C425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67" y="1044426"/>
            <a:ext cx="3269263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mothod</a:t>
            </a:r>
            <a:endParaRPr lang="zh-CN" altLang="en-US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7BF6B9-0BC3-4785-8E63-A26999E4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372" y="1400919"/>
            <a:ext cx="2789162" cy="33149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7A26C5-D597-45AB-A936-183ACBF0E4D1}"/>
              </a:ext>
            </a:extLst>
          </p:cNvPr>
          <p:cNvSpPr txBox="1"/>
          <p:nvPr/>
        </p:nvSpPr>
        <p:spPr>
          <a:xfrm>
            <a:off x="933856" y="1083014"/>
            <a:ext cx="5894541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End-to-end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字典大小为一个</a:t>
            </a:r>
            <a:r>
              <a:rPr lang="en-US" altLang="zh-CN" sz="2000" dirty="0"/>
              <a:t>batch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同时对</a:t>
            </a:r>
            <a:r>
              <a:rPr lang="en-US" altLang="zh-CN" sz="2000" dirty="0"/>
              <a:t>encoder q</a:t>
            </a:r>
            <a:r>
              <a:rPr lang="zh-CN" altLang="en-US" sz="2000" dirty="0"/>
              <a:t>和</a:t>
            </a:r>
            <a:r>
              <a:rPr lang="en-US" altLang="zh-CN" sz="2000" dirty="0"/>
              <a:t>encoder k</a:t>
            </a:r>
            <a:r>
              <a:rPr lang="zh-CN" altLang="en-US" sz="2000" dirty="0"/>
              <a:t>进行更新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缺点：字典大小受限于显存，一台</a:t>
            </a:r>
            <a:r>
              <a:rPr lang="en-US" altLang="zh-CN" sz="2000" dirty="0"/>
              <a:t>high-end</a:t>
            </a:r>
            <a:r>
              <a:rPr lang="zh-CN" altLang="en-US" sz="2000" dirty="0"/>
              <a:t>机器也只能支撑</a:t>
            </a:r>
            <a:r>
              <a:rPr lang="en-US" altLang="zh-CN" sz="2000" dirty="0"/>
              <a:t>1024</a:t>
            </a:r>
            <a:r>
              <a:rPr lang="zh-CN" altLang="en-US" sz="2000" dirty="0"/>
              <a:t>的</a:t>
            </a:r>
            <a:r>
              <a:rPr lang="en-US" altLang="zh-CN" sz="2000" dirty="0"/>
              <a:t>batch size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46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mothod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7A26C5-D597-45AB-A936-183ACBF0E4D1}"/>
              </a:ext>
            </a:extLst>
          </p:cNvPr>
          <p:cNvSpPr txBox="1"/>
          <p:nvPr/>
        </p:nvSpPr>
        <p:spPr>
          <a:xfrm>
            <a:off x="933856" y="1083014"/>
            <a:ext cx="5894541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memory bank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字典大小任意，从</a:t>
            </a:r>
            <a:r>
              <a:rPr lang="en-US" altLang="zh-CN" sz="2000" dirty="0"/>
              <a:t>memory bank</a:t>
            </a:r>
            <a:r>
              <a:rPr lang="zh-CN" altLang="en-US" sz="2000" dirty="0"/>
              <a:t>中采样出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字典中的</a:t>
            </a:r>
            <a:r>
              <a:rPr lang="en-US" altLang="zh-CN" sz="2000" dirty="0"/>
              <a:t>key</a:t>
            </a:r>
            <a:r>
              <a:rPr lang="zh-CN" altLang="en-US" sz="2000" dirty="0"/>
              <a:t>来源于最新一次更新过的</a:t>
            </a:r>
            <a:r>
              <a:rPr lang="en-US" altLang="zh-CN" sz="2000" dirty="0"/>
              <a:t>query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缺点：字典不一致，</a:t>
            </a:r>
            <a:r>
              <a:rPr lang="en-US" altLang="zh-CN" sz="2000" dirty="0"/>
              <a:t>key</a:t>
            </a:r>
            <a:r>
              <a:rPr lang="zh-CN" altLang="en-US" sz="2000" dirty="0"/>
              <a:t>被训练中不同阶段的模型所编码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7847F6-A2E9-4CB0-89D3-1F2B440A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23" y="1435820"/>
            <a:ext cx="2819644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5919C13-E119-4D51-A740-F0AC800D857C}"/>
              </a:ext>
            </a:extLst>
          </p:cNvPr>
          <p:cNvSpPr txBox="1"/>
          <p:nvPr/>
        </p:nvSpPr>
        <p:spPr>
          <a:xfrm>
            <a:off x="661481" y="382622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mothod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7A26C5-D597-45AB-A936-183ACBF0E4D1}"/>
              </a:ext>
            </a:extLst>
          </p:cNvPr>
          <p:cNvSpPr txBox="1"/>
          <p:nvPr/>
        </p:nvSpPr>
        <p:spPr>
          <a:xfrm>
            <a:off x="933856" y="1083014"/>
            <a:ext cx="5894541" cy="272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MoCo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字典大小任意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字典维护为一个队列，最新的</a:t>
            </a:r>
            <a:r>
              <a:rPr lang="en-US" altLang="zh-CN" sz="2000" dirty="0"/>
              <a:t>query</a:t>
            </a:r>
            <a:r>
              <a:rPr lang="zh-CN" altLang="en-US" sz="2000" dirty="0"/>
              <a:t>加入队列，最早加入队列的</a:t>
            </a:r>
            <a:r>
              <a:rPr lang="en-US" altLang="zh-CN" sz="2000" dirty="0"/>
              <a:t>key</a:t>
            </a:r>
            <a:r>
              <a:rPr lang="zh-CN" altLang="en-US" sz="2000" dirty="0"/>
              <a:t>退出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Momentum encoder</a:t>
            </a:r>
            <a:r>
              <a:rPr lang="zh-CN" altLang="en-US" sz="2000" dirty="0"/>
              <a:t>更新方式为：</a:t>
            </a:r>
            <a:br>
              <a:rPr lang="en-US" altLang="zh-CN" sz="2000" dirty="0"/>
            </a:br>
            <a:r>
              <a:rPr lang="en-US" altLang="zh-CN" dirty="0" err="1"/>
              <a:t>f_k.params</a:t>
            </a:r>
            <a:r>
              <a:rPr lang="en-US" altLang="zh-CN" dirty="0"/>
              <a:t> = m*</a:t>
            </a:r>
            <a:r>
              <a:rPr lang="en-US" altLang="zh-CN" dirty="0" err="1"/>
              <a:t>f_k.params</a:t>
            </a:r>
            <a:r>
              <a:rPr lang="en-US" altLang="zh-CN" dirty="0"/>
              <a:t>+(1-m)*</a:t>
            </a:r>
            <a:r>
              <a:rPr lang="en-US" altLang="zh-CN" dirty="0" err="1"/>
              <a:t>f_q.params</a:t>
            </a:r>
            <a:endParaRPr lang="en-US" altLang="zh-CN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333D9D-1970-4EFC-B561-284E5638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459" y="1576221"/>
            <a:ext cx="2766300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89B838-779B-465F-9C5F-C52FC2E2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4" y="1614791"/>
            <a:ext cx="6224418" cy="4616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810933-4AE0-4B66-B1E6-69F649C7165E}"/>
              </a:ext>
            </a:extLst>
          </p:cNvPr>
          <p:cNvSpPr txBox="1"/>
          <p:nvPr/>
        </p:nvSpPr>
        <p:spPr>
          <a:xfrm>
            <a:off x="661481" y="38262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51043E-340C-4EF6-8DA9-C647DFE9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105" y="0"/>
            <a:ext cx="5012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7810933-4AE0-4B66-B1E6-69F649C7165E}"/>
              </a:ext>
            </a:extLst>
          </p:cNvPr>
          <p:cNvSpPr txBox="1"/>
          <p:nvPr/>
        </p:nvSpPr>
        <p:spPr>
          <a:xfrm>
            <a:off x="661481" y="382622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experiment</a:t>
            </a:r>
            <a:endParaRPr lang="zh-CN" altLang="en-US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A88B22-5709-4BB0-B234-25A8FE1F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0" y="1310465"/>
            <a:ext cx="7505535" cy="23499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F1430F-9BFC-45FB-934D-5193119A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93" y="531779"/>
            <a:ext cx="4346107" cy="56971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DF3676-A445-46A0-9B50-8F3EFBD5D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858" y="5360803"/>
            <a:ext cx="4427604" cy="6629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0F06EF-C201-4F7E-B75C-5D89DAF9B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864" y="4882294"/>
            <a:ext cx="2598645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304</Words>
  <Application>Microsoft Office PowerPoint</Application>
  <PresentationFormat>宽屏</PresentationFormat>
  <Paragraphs>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colab</dc:creator>
  <cp:lastModifiedBy>rgh</cp:lastModifiedBy>
  <cp:revision>6</cp:revision>
  <dcterms:created xsi:type="dcterms:W3CDTF">2019-11-27T10:23:06Z</dcterms:created>
  <dcterms:modified xsi:type="dcterms:W3CDTF">2019-11-29T02:58:58Z</dcterms:modified>
</cp:coreProperties>
</file>