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84709-4682-408D-A84D-95A04CDAF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75CE94-CB6A-4882-9549-4C526C591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CB21F7-6E06-4BA0-9216-BB66DA06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932D93-36C9-4B82-879C-69836563C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889021-0529-4CE7-AA2F-59584A8F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7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8F95B9-120A-4EFA-B8C5-138CD413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104AB9-D1BF-4C15-8A47-A4068C3D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B7DDF0-E41F-4C3F-9A70-2AEA571E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FCF3E6-9BF7-4808-9E38-37E3594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38432F-7669-4515-B180-FDD9E301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35EC07-DD50-447E-91D0-7BD29CE7A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714153-E57B-4462-BC4B-45CBF26DF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4D9890-4877-4863-806B-3B860D74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8ECA74-C122-47D7-B398-49156B81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2C5CFE-0AB1-45E9-B5B5-28AEFF13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66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F85C9-305F-46BD-9291-B88C09A3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98C0FF-F0AB-453E-80E6-B0DFDBED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27D34-1974-4167-B5B1-494C3A7B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D437A7-BD4E-4ED0-8E7E-E2961125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599E6A-09D7-4F90-B0B0-DE6A1F1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93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F8C26-81F3-45F7-8C4C-F46EE318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C7259A-FCE6-408F-97C8-4414C8A93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871117-7531-47EC-8180-C338F845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60DC9-A8AE-4A30-A06E-682A23C4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FA8121-A233-4A4F-A10D-885DF1DA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68610-C58F-4638-B303-D44FC1CC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3F8199-C76B-4161-A54C-F200A5976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B75AD2-DD7D-4C58-8F42-30AB54D31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868DC-E4FF-46E2-A40D-7DE8BCC0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E85E6A-8E1C-4D07-95A6-DBACB99F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D97CFF-572A-4B7D-9F9E-21170CE6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97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3B296-14A0-4EC3-A318-F1AA4846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C89819-A0BD-4FAB-85D5-6C9FA714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1D4BBA-DB0D-4D10-818B-DB4EDC566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283BBD-9B5E-46B3-8A4B-8B082318D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0D2C376-73B1-463F-BB19-C083D3959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5682279-DEF6-4BA3-8610-7A8F8563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2E907A-A3EC-4D82-8087-4CC3602A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1D2F90-A40E-4764-A25D-78034ABC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01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578A0-49BC-4731-9249-59E9F969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5DA0FFD-4ECA-4205-B9D9-A944FC36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4492A4-FD53-487E-A432-00A3DE49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E72D47-5904-4084-BEE0-91F4DDAB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42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CF1D98-3288-4F93-8FCF-19F06697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A112C2-1FF7-4B7B-B9B9-1895CA4C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C32AB9-30B2-4659-BF98-FC486D6A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53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ED1A0-7E86-451D-A137-982D153B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AFB155-57A1-414E-BA3F-410D141C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0B745A-8A3F-43EA-9BF1-74755EB6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8D3920-EA4C-4C68-8EB2-95EE9242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0EE4DA-ED35-4F2C-A064-67154D3B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C2A83B-C7DD-4355-9ABE-AB95D6F6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45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7F5FA-10AB-431C-BAB4-C7E21BD0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EDA0DC-D6BD-4C30-B6CF-6F0D9E0FD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C280FA-C4AF-49F5-AF02-07D0CCA8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2115A5-C0CF-4E44-8B32-8E2D9CDE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E12426-72D9-4324-B421-9F815EC8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F96F51-17AA-4F6F-978C-F02AE446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51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11D6626-B077-43D6-BD16-B6CB34B4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90E262-6DD6-411F-94AC-C38013740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8BD58D-0F5F-403D-8257-ECE7DDF2D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8F7A-8B3B-45CB-AB27-BD524DE5AF3D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CB3A0-8EED-45F1-88E7-6EFFB4D4B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0009EB-8427-4E3C-A3C0-C1C4AFE51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2B1F-7A85-4E31-AF4A-B65FB10492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37BE98-0463-40D1-A535-F9C814C0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84" y="2285901"/>
            <a:ext cx="7978831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1827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motivation</a:t>
            </a:r>
            <a:endParaRPr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9268E2-72E1-4D62-BE52-B36FBD47EB16}"/>
                  </a:ext>
                </a:extLst>
              </p:cNvPr>
              <p:cNvSpPr txBox="1"/>
              <p:nvPr/>
            </p:nvSpPr>
            <p:spPr>
              <a:xfrm>
                <a:off x="631597" y="1329180"/>
                <a:ext cx="6947554" cy="3912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Neural Module Network</a:t>
                </a:r>
                <a:r>
                  <a:rPr lang="zh-CN" altLang="en-US" sz="2400" dirty="0"/>
                  <a:t>对于每个实例化的函数都要配置一个模块，当任务变复杂时，所需模块的数量也会上升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Meta Module Network</a:t>
                </a:r>
                <a:r>
                  <a:rPr lang="zh-CN" altLang="en-US" sz="2400" dirty="0"/>
                  <a:t>通过向</a:t>
                </a:r>
                <a:r>
                  <a:rPr lang="en-US" altLang="zh-CN" sz="2400" dirty="0"/>
                  <a:t>meta module</a:t>
                </a:r>
                <a:r>
                  <a:rPr lang="zh-CN" altLang="en-US" sz="2400" dirty="0"/>
                  <a:t>输入函数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CN" altLang="en-US" sz="2400" dirty="0"/>
                  <a:t>（</a:t>
                </a:r>
                <a:r>
                  <a:rPr lang="en-US" altLang="zh-CN" sz="2400" dirty="0"/>
                  <a:t>embedding</a:t>
                </a:r>
                <a:r>
                  <a:rPr lang="zh-CN" altLang="en-US" sz="2400" dirty="0"/>
                  <a:t>），输出</a:t>
                </a:r>
                <a:r>
                  <a:rPr lang="en-US" altLang="zh-CN" sz="2400" dirty="0"/>
                  <a:t>f</a:t>
                </a:r>
                <a:r>
                  <a:rPr lang="zh-CN" altLang="en-US" sz="2400" dirty="0"/>
                  <a:t>对应的功能模块</a:t>
                </a:r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通过将函数映射到向量空间，可以泛化到未见过的函数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E9268E2-72E1-4D62-BE52-B36FBD47E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7" y="1329180"/>
                <a:ext cx="6947554" cy="3912866"/>
              </a:xfrm>
              <a:prstGeom prst="rect">
                <a:avLst/>
              </a:prstGeom>
              <a:blipFill>
                <a:blip r:embed="rId2"/>
                <a:stretch>
                  <a:fillRect l="-1229" r="-1054" b="-2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92D37FD-EDE1-4E49-8CE2-3B40FFE4D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332" y="1325697"/>
            <a:ext cx="4191363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1824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/>
              <a:t>framework</a:t>
            </a:r>
            <a:endParaRPr lang="zh-CN" altLang="en-US" sz="2800" dirty="0"/>
          </a:p>
        </p:txBody>
      </p:sp>
      <p:pic>
        <p:nvPicPr>
          <p:cNvPr id="4" name="图片 3" descr="手机截图图社交软件的信息&#10;&#10;描述已自动生成">
            <a:extLst>
              <a:ext uri="{FF2B5EF4-FFF2-40B4-BE49-F238E27FC236}">
                <a16:creationId xmlns:a16="http://schemas.microsoft.com/office/drawing/2014/main" id="{6F43657D-A17F-4D1C-80DE-AF46670C7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90" y="947426"/>
            <a:ext cx="10284867" cy="54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Visual encoder</a:t>
            </a: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E2557C-C7B0-41E2-94D9-B4BBD007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608" y="2171077"/>
            <a:ext cx="5811509" cy="25158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108676-7EED-465D-B330-63C0ADF4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2" y="1977264"/>
            <a:ext cx="4191363" cy="29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Program generator</a:t>
            </a:r>
            <a:endParaRPr lang="zh-CN" altLang="en-US" sz="2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FE6ACE-0CCA-498C-91A6-17B3C142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593" y="3007216"/>
            <a:ext cx="9960203" cy="32692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016F55-FAFD-4D90-827D-0BD7ECA48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62" y="1592651"/>
            <a:ext cx="8954276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9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Meta module 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7EB971-960A-4E74-84D6-DEBBC07D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40" y="1185494"/>
            <a:ext cx="8885690" cy="11049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9A67E5-A835-4A7D-8D8B-239C5B06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47" y="2712750"/>
            <a:ext cx="11735495" cy="32758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B3AA66C-6CA7-4D96-AF74-24EE1961C0E3}"/>
              </a:ext>
            </a:extLst>
          </p:cNvPr>
          <p:cNvSpPr txBox="1"/>
          <p:nvPr/>
        </p:nvSpPr>
        <p:spPr>
          <a:xfrm>
            <a:off x="7625873" y="525125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函数</a:t>
            </a:r>
            <a:r>
              <a:rPr lang="en-US" altLang="zh-CN" dirty="0">
                <a:solidFill>
                  <a:srgbClr val="FF0000"/>
                </a:solidFill>
              </a:rPr>
              <a:t>embedding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D78EE7-336D-4370-ACD0-D3339F95F00E}"/>
              </a:ext>
            </a:extLst>
          </p:cNvPr>
          <p:cNvSpPr/>
          <p:nvPr/>
        </p:nvSpPr>
        <p:spPr>
          <a:xfrm>
            <a:off x="7305773" y="5052767"/>
            <a:ext cx="369091" cy="3117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301B47A-BCDB-4F34-AB89-7B03BC238A72}"/>
              </a:ext>
            </a:extLst>
          </p:cNvPr>
          <p:cNvSpPr/>
          <p:nvPr/>
        </p:nvSpPr>
        <p:spPr>
          <a:xfrm>
            <a:off x="6262852" y="5095402"/>
            <a:ext cx="369091" cy="3117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39AB6F-EC0C-4409-8240-1DAE97E9E11B}"/>
              </a:ext>
            </a:extLst>
          </p:cNvPr>
          <p:cNvSpPr txBox="1"/>
          <p:nvPr/>
        </p:nvSpPr>
        <p:spPr>
          <a:xfrm>
            <a:off x="5665330" y="563236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上一模型的输出</a:t>
            </a:r>
          </a:p>
        </p:txBody>
      </p:sp>
    </p:spTree>
    <p:extLst>
      <p:ext uri="{BB962C8B-B14F-4D97-AF65-F5344CB8AC3E}">
        <p14:creationId xmlns:p14="http://schemas.microsoft.com/office/powerpoint/2010/main" val="362155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Module Supervision</a:t>
            </a:r>
            <a:endParaRPr lang="zh-CN" altLang="en-US" sz="28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8822081-B2CF-4CC1-A854-1C33A33BA4B2}"/>
              </a:ext>
            </a:extLst>
          </p:cNvPr>
          <p:cNvGrpSpPr/>
          <p:nvPr/>
        </p:nvGrpSpPr>
        <p:grpSpPr>
          <a:xfrm>
            <a:off x="0" y="947426"/>
            <a:ext cx="8606275" cy="3376175"/>
            <a:chOff x="1441904" y="847601"/>
            <a:chExt cx="9113373" cy="366401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7974941-F64F-4452-A9E5-66EE1A04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1904" y="1117108"/>
              <a:ext cx="9113373" cy="339451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A270A02-57D2-45D1-ABBB-C33484FD172A}"/>
                </a:ext>
              </a:extLst>
            </p:cNvPr>
            <p:cNvSpPr txBox="1"/>
            <p:nvPr/>
          </p:nvSpPr>
          <p:spPr>
            <a:xfrm>
              <a:off x="6268824" y="847601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Proposals</a:t>
              </a:r>
              <a:r>
                <a:rPr lang="zh-CN" altLang="en-US" dirty="0">
                  <a:solidFill>
                    <a:srgbClr val="FF0000"/>
                  </a:solidFill>
                </a:rPr>
                <a:t>和该模块输出的</a:t>
              </a:r>
              <a:r>
                <a:rPr lang="en-US" altLang="zh-CN" dirty="0">
                  <a:solidFill>
                    <a:srgbClr val="FF0000"/>
                  </a:solidFill>
                </a:rPr>
                <a:t>IOU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2671C08-D28D-4E5C-9A1F-AE80D3E9203D}"/>
                </a:ext>
              </a:extLst>
            </p:cNvPr>
            <p:cNvSpPr/>
            <p:nvPr/>
          </p:nvSpPr>
          <p:spPr>
            <a:xfrm>
              <a:off x="6268824" y="1395167"/>
              <a:ext cx="1677972" cy="5656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08D1BD6-7987-4B02-B465-EDC2B7C80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158" y="3755106"/>
            <a:ext cx="4774842" cy="31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experiments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CACE6A-8E04-4914-BC0B-8D17D505A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632" y="267184"/>
            <a:ext cx="5056736" cy="42872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BC9477-A850-43BC-97F2-18009147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78" y="4554417"/>
            <a:ext cx="9883997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BAF5640-8429-44E8-876F-A4D9EF668F20}"/>
              </a:ext>
            </a:extLst>
          </p:cNvPr>
          <p:cNvSpPr txBox="1"/>
          <p:nvPr/>
        </p:nvSpPr>
        <p:spPr>
          <a:xfrm>
            <a:off x="631596" y="424206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experiments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5F00C8-BA2C-4766-AC30-7C598B181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198" y="947426"/>
            <a:ext cx="9816251" cy="36810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57B0E7-4736-4A98-ADAD-95F2C309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60" y="5080063"/>
            <a:ext cx="932006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92</Words>
  <Application>Microsoft Office PowerPoint</Application>
  <PresentationFormat>宽屏</PresentationFormat>
  <Paragraphs>14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子恬 王</dc:creator>
  <cp:lastModifiedBy>子恬 王</cp:lastModifiedBy>
  <cp:revision>19</cp:revision>
  <dcterms:created xsi:type="dcterms:W3CDTF">2020-07-02T09:34:23Z</dcterms:created>
  <dcterms:modified xsi:type="dcterms:W3CDTF">2020-07-04T12:36:41Z</dcterms:modified>
</cp:coreProperties>
</file>