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9316A-98E8-4891-BA1C-7CF562614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6BE3D7-21F2-4890-A2BC-B3D17B8E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AF2A48-8F19-4FA5-9B86-863C264A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A47E37-DF1A-4556-B627-89A898B8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024D74-2079-4393-AF5D-2A5480AC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2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C4007-36C3-4B05-BED5-C36BD66A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7E787-9615-4F98-937B-615D8E0AA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EDDF4F-0117-463B-BBFD-4637EEED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229995-678C-4357-A32A-55E83FC7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9DDEEE-B704-4CDA-8C6E-ECB94FEE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63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A33FC93-C958-4495-9197-35F198570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52CC13-AA8E-4EB4-BAD2-95F13756A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5DECEB-7863-401E-AF0B-8A5D3EEB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E8251C-0527-47AF-9989-0753D190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31789C-161E-45FB-AB03-0A96312F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844A8-FB8F-4C04-8003-E3A446B9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8336D9-DB8F-43E8-8FA3-4C7B92CB3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F297E9-A44F-4757-A6AB-C86F571F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E1392B-1DD8-40EF-85B6-47375417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54963-D161-423C-960F-A600EC08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5340E-2E95-410F-89A8-210EDF42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87C77E-B860-4B3E-A3D3-E11D9BB6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CD15A-5383-451A-A109-6FF64BE6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056325-FC2C-4D28-82DF-40D09BB5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F233C9-D077-4BDC-8212-EC81FBDD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4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96CA2-FB90-42C0-B577-A92DC860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BE6872-09C5-4986-AC84-874320D15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5AD5B3-9EAA-4571-9F24-9AB480CE5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019761-C2F7-4313-B75D-C0C87344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1DBA4D-335E-4A74-8037-0B0D8C31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302CBB-8B89-486B-B2C3-B4F8855F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30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2E5BB9-8F0C-40F8-9017-41043F70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12064D-4E7E-40D0-8EC9-A26BC3637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1C6B3-42FD-4D8E-B424-EEA4204A6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9A6D55-7463-48C8-9AAE-F4032169D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FF1ADB-948A-4CD9-A8CD-ECC4A7F3B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7F288F-3DDD-40D4-BF8D-D953F36A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7636AF-2CFA-4427-917C-87DCBD9F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3AE39-AA5A-4876-A98D-CF5E565F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0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04C0C-EAC9-4EEA-87A9-3FB0230E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FF12A40-5E7D-457A-A10D-D9112DB5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80EBF2-DD95-4DE6-8A63-EE3EC197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CBACFD-D35B-4AE9-A274-EA194C86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3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C5AF1A7-46BE-49EC-9930-8A4F4446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041639-B92A-4699-A3BB-F2B47C71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5D959B-3F8C-407C-98AF-EDBC5B8A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87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CD7231-4312-402D-B655-15BF2B4D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822D95-3B62-4112-94F2-3E3338D47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72870A-FFBA-47B6-9757-416A4526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32F01D-0387-454F-A398-444B81FF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DC49BB-0AF7-49E1-99CE-E612D033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BE392C-D5F0-4FDD-B83C-69BBB309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9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3C3FB6-37A1-42AF-8574-C0FE7CFB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AB5C93-31FA-4888-BD74-9625CB404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7C0793-19A2-4EF9-8AA1-42085F01C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8AF5BA-4966-4F47-B1F5-B214FF2B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AF01D4-F4E7-4ED9-809D-27C818F9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47ABC0-0E90-4750-A12F-A5626257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8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0805848-8B3D-46F9-A566-7538F5CE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23226A-0C76-4AE8-A2FC-12647CE3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E3F79A-BEB6-4B52-B200-02FBCD99B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C4B63-3441-498E-9F03-80BAAE2AD932}" type="datetimeFigureOut">
              <a:rPr lang="zh-CN" altLang="en-US" smtClean="0"/>
              <a:t>2019/8/10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9CEFE6-D80B-4EE5-95AB-72364F06A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EAA24-C93A-469E-8839-17FADB36B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68D66-284A-4E03-9534-9EFA8286DB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7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5BE1C-96FB-4146-8BE4-A16053332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17C5BF-06AF-4155-9270-F8581FF9E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1302B4-1294-41C4-924F-685FB8A5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01" y="2316163"/>
            <a:ext cx="8774998" cy="17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9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936A3-C269-407F-B297-2C2E123B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7ADA62-494B-47AC-99B8-1CD68316C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现有</a:t>
            </a:r>
            <a:r>
              <a:rPr lang="en-US" altLang="zh-CN" dirty="0"/>
              <a:t>instance segmentation</a:t>
            </a:r>
            <a:r>
              <a:rPr lang="zh-CN" altLang="en-US" dirty="0"/>
              <a:t>方法</a:t>
            </a:r>
            <a:endParaRPr lang="en-US" altLang="zh-CN" dirty="0"/>
          </a:p>
          <a:p>
            <a:pPr lvl="1"/>
            <a:r>
              <a:rPr lang="zh-CN" altLang="en-US" dirty="0"/>
              <a:t>基于检测：先出框，后分割</a:t>
            </a:r>
            <a:endParaRPr lang="en-US" altLang="zh-CN" dirty="0"/>
          </a:p>
          <a:p>
            <a:pPr lvl="1"/>
            <a:r>
              <a:rPr lang="zh-CN" altLang="en-US" dirty="0"/>
              <a:t>基于分割：语义分割</a:t>
            </a:r>
            <a:r>
              <a:rPr lang="en-US" altLang="zh-CN" dirty="0"/>
              <a:t>+</a:t>
            </a:r>
            <a:r>
              <a:rPr lang="zh-CN" altLang="en-US" dirty="0"/>
              <a:t>实例划分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 err="1"/>
              <a:t>MaskLab</a:t>
            </a:r>
            <a:r>
              <a:rPr lang="zh-CN" altLang="en-US" dirty="0"/>
              <a:t>：将两种方法结合起来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885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9EBA9-D0A0-47D7-A651-331B64AE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ACEAC1-47ED-42C6-9862-87D65C05C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629143-E672-44AD-A998-43F4E63E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71" y="1569569"/>
            <a:ext cx="8996039" cy="46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5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A4DF15D-973B-48A5-B609-889B6AA0E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21" y="1255682"/>
            <a:ext cx="10874509" cy="39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77F14-8085-45F0-B104-23228B8B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</a:t>
            </a:r>
            <a:r>
              <a:rPr lang="en-US" altLang="zh-CN" dirty="0"/>
              <a:t>trick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5A4087-6DFD-456E-8540-AB5CDD81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Mask refinement</a:t>
            </a:r>
          </a:p>
          <a:p>
            <a:r>
              <a:rPr lang="en-US" altLang="zh-CN" dirty="0"/>
              <a:t>Deformable crop and resize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060C64-2269-4FC8-ACA7-F90B9C5B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36" y="2885242"/>
            <a:ext cx="5139764" cy="28389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827C0A-FB32-4637-8D29-766458DFE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36" y="1804718"/>
            <a:ext cx="5562844" cy="32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3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F84C2-23A3-417B-BD85-C2FC00D0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0473160-F77E-41E5-9C0B-78AC07EB4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491" y="1557160"/>
            <a:ext cx="6248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5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77132F-366D-4F35-A212-434AFF9C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57BDCE-90AF-431A-BB69-39A06CCD3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BFD4C8-53DD-4389-9A99-B351EF74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99" y="468546"/>
            <a:ext cx="10515600" cy="59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F3ABE-0E5F-46F9-AC0B-82760BDC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77C5E5-6ECF-4AB9-AD46-03E640F61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2D1C11-C3F6-400E-B410-A71AF60BD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02" y="581025"/>
            <a:ext cx="960674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E94EC-2619-4E98-82D7-DC91BE2D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320600-2914-4372-8E61-39F9C48EB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初步计划把</a:t>
            </a:r>
            <a:r>
              <a:rPr lang="en-US" altLang="zh-CN" dirty="0" err="1"/>
              <a:t>yolact</a:t>
            </a:r>
            <a:r>
              <a:rPr lang="zh-CN" altLang="en-US" dirty="0"/>
              <a:t>搞成两阶段</a:t>
            </a:r>
            <a:endParaRPr lang="en-US" altLang="zh-CN" dirty="0"/>
          </a:p>
          <a:p>
            <a:pPr lvl="1"/>
            <a:r>
              <a:rPr lang="zh-CN" altLang="en-US" dirty="0"/>
              <a:t>在</a:t>
            </a:r>
            <a:r>
              <a:rPr lang="en-US" altLang="zh-CN" dirty="0" err="1"/>
              <a:t>yolact</a:t>
            </a:r>
            <a:r>
              <a:rPr lang="zh-CN" altLang="en-US" dirty="0"/>
              <a:t>中加一个做</a:t>
            </a:r>
            <a:r>
              <a:rPr lang="en-US" altLang="zh-CN" dirty="0"/>
              <a:t>direction logits</a:t>
            </a:r>
            <a:r>
              <a:rPr lang="zh-CN" altLang="en-US" dirty="0"/>
              <a:t>预测的网络，预测</a:t>
            </a:r>
            <a:r>
              <a:rPr lang="en-US" altLang="zh-CN" dirty="0"/>
              <a:t>8</a:t>
            </a:r>
            <a:r>
              <a:rPr lang="zh-CN" altLang="en-US" dirty="0"/>
              <a:t>通道</a:t>
            </a:r>
            <a:r>
              <a:rPr lang="en-US" altLang="zh-CN" dirty="0"/>
              <a:t>logits</a:t>
            </a:r>
          </a:p>
          <a:p>
            <a:pPr lvl="1"/>
            <a:r>
              <a:rPr lang="zh-CN" altLang="en-US" dirty="0"/>
              <a:t>训练：得到框的</a:t>
            </a:r>
            <a:r>
              <a:rPr lang="en-US" altLang="zh-CN" dirty="0"/>
              <a:t>mask</a:t>
            </a:r>
            <a:r>
              <a:rPr lang="zh-CN" altLang="en-US" dirty="0"/>
              <a:t>之后，用框对</a:t>
            </a:r>
            <a:r>
              <a:rPr lang="en-US" altLang="zh-CN" dirty="0"/>
              <a:t>mask</a:t>
            </a:r>
            <a:r>
              <a:rPr lang="zh-CN" altLang="en-US" dirty="0"/>
              <a:t>和</a:t>
            </a:r>
            <a:r>
              <a:rPr lang="en-US" altLang="zh-CN" dirty="0"/>
              <a:t>direction logits</a:t>
            </a:r>
            <a:r>
              <a:rPr lang="zh-CN" altLang="en-US" dirty="0"/>
              <a:t>做</a:t>
            </a:r>
            <a:r>
              <a:rPr lang="en-US" altLang="zh-CN" dirty="0"/>
              <a:t>crop</a:t>
            </a:r>
            <a:r>
              <a:rPr lang="zh-CN" altLang="en-US" dirty="0"/>
              <a:t>，</a:t>
            </a:r>
            <a:r>
              <a:rPr lang="en-US" altLang="zh-CN" dirty="0"/>
              <a:t>finetune </a:t>
            </a:r>
            <a:r>
              <a:rPr lang="en-US" altLang="zh-CN" dirty="0" err="1"/>
              <a:t>pred</a:t>
            </a:r>
            <a:r>
              <a:rPr lang="en-US" altLang="zh-CN" dirty="0"/>
              <a:t> logits</a:t>
            </a:r>
            <a:r>
              <a:rPr lang="zh-CN" altLang="en-US" dirty="0"/>
              <a:t>；这里使用</a:t>
            </a:r>
            <a:r>
              <a:rPr lang="en-US" altLang="zh-CN" dirty="0" err="1"/>
              <a:t>gt</a:t>
            </a:r>
            <a:r>
              <a:rPr lang="zh-CN" altLang="en-US" dirty="0"/>
              <a:t>框</a:t>
            </a:r>
            <a:endParaRPr lang="en-US" altLang="zh-CN" dirty="0"/>
          </a:p>
          <a:p>
            <a:pPr lvl="1"/>
            <a:r>
              <a:rPr lang="zh-CN" altLang="en-US" dirty="0"/>
              <a:t>测试：对</a:t>
            </a:r>
            <a:r>
              <a:rPr lang="en-US" altLang="zh-CN" dirty="0" err="1"/>
              <a:t>nms</a:t>
            </a:r>
            <a:r>
              <a:rPr lang="zh-CN" altLang="en-US" dirty="0"/>
              <a:t>之后剩下的框做</a:t>
            </a:r>
            <a:r>
              <a:rPr lang="en-US" altLang="zh-CN" dirty="0"/>
              <a:t>direction pooling</a:t>
            </a:r>
            <a:r>
              <a:rPr lang="zh-CN" altLang="en-US" dirty="0"/>
              <a:t>，</a:t>
            </a:r>
            <a:r>
              <a:rPr lang="en-US" altLang="zh-CN" dirty="0"/>
              <a:t>finetune logits</a:t>
            </a:r>
          </a:p>
        </p:txBody>
      </p:sp>
    </p:spTree>
    <p:extLst>
      <p:ext uri="{BB962C8B-B14F-4D97-AF65-F5344CB8AC3E}">
        <p14:creationId xmlns:p14="http://schemas.microsoft.com/office/powerpoint/2010/main" val="195029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</Words>
  <Application>Microsoft Office PowerPoint</Application>
  <PresentationFormat>宽屏</PresentationFormat>
  <Paragraphs>16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Motivation</vt:lpstr>
      <vt:lpstr>Architecture</vt:lpstr>
      <vt:lpstr>PowerPoint 演示文稿</vt:lpstr>
      <vt:lpstr>其他trick</vt:lpstr>
      <vt:lpstr>Experiments</vt:lpstr>
      <vt:lpstr>PowerPoint 演示文稿</vt:lpstr>
      <vt:lpstr>PowerPoint 演示文稿</vt:lpstr>
      <vt:lpstr>计划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shaofei huang</dc:creator>
  <cp:lastModifiedBy>shaofei huang</cp:lastModifiedBy>
  <cp:revision>16</cp:revision>
  <dcterms:created xsi:type="dcterms:W3CDTF">2019-08-09T14:55:36Z</dcterms:created>
  <dcterms:modified xsi:type="dcterms:W3CDTF">2019-08-10T05:59:47Z</dcterms:modified>
</cp:coreProperties>
</file>