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2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9734B-19A1-CB4E-89D8-62519E8AF48F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7F578-A12D-E04F-AC2A-93CB8A51FD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628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7F578-A12D-E04F-AC2A-93CB8A51FD37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429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41A3B3-3683-F34D-A50A-C867AF4C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54C30F5-7CC8-DA4F-9AA1-C210BC99A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84458-D580-2849-BEEB-B33568CB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32BBBC-586B-B649-952D-7EE6B724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BE8F17-4B55-8E4E-8DDA-ECCB25AD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872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68632-B0D3-A444-8584-F85E111F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DDF693-B11F-B847-AC46-950D0DAF5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CA61C-654F-A944-83E4-796EEEA5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7E1B5-4814-A747-B640-B5219E00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C94FF9-B681-B140-9FA4-DA6EE2E0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566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960804-69F1-C84B-878F-5E7EB9D90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E910EB-1AF0-444F-95C8-7A8561F39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9BD8A9-3EE6-564F-805F-193E985B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21585-1090-1D45-AAB7-C37F756B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B36154-8980-3145-AFBD-776C18E9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65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611F5-3FA9-AC45-8429-3D1785A1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2169E2-AEB0-A845-98D3-E036789EC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23CA66-0B11-2048-9853-E3337444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5EB3D4-D99C-F24C-883B-7A8B1CDE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CD9D95-7061-964F-BED2-597960E6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291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2BA8A6-AE25-C945-8DD1-1A393D43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7BC521-C670-D342-824B-8ED0097A4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9CD8A7-33A3-D644-B308-AAEC7CAC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E81408-34BC-AF4B-9FC8-4B7EF6F8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2BB508-D52D-1640-8A40-56D695DD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555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3AAD4-616D-9D41-BF0C-EC66A409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027EB7-8CC9-EB41-9C32-5CA773FE9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0797D9-ADAC-DE43-8B5B-9DBCF834D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C19AF4-8748-3342-A903-3A5803A9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F9744C-9225-E441-8629-BB26F823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34F6E0-F356-524B-A904-A133401F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559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3771A1-7BC3-3342-887B-DFB6244E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177955-9312-D443-8DBA-CFF093244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648A52-CED2-8049-BA9E-38A1B58C0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EC1542-808C-D846-9A7B-7C474DFA2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08F84E-3DF1-7746-82DA-412915899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E6949EE-7637-B249-BD6B-1D3E9E31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35055D-CACA-3548-8BF2-F3B264AE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468F4B-51C8-6A43-A647-237E026F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537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729B7-9F96-3C49-BC60-EC2CAD34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CCEDAB-FFE7-1B48-8F19-F7D23B77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9F483E-F2FA-434D-9976-DE519A47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46A3D3-8F8A-DB45-9B8B-9BC04FF8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203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9CFB23-5D06-7949-84FB-2FC5454D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08901E-FC14-914B-84B6-C5009997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8FD756-8831-AA47-B30C-4D0FAE78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141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A92DE6-D7B7-2444-9E69-07C2EFB7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61092A-9421-624A-B8F2-2D1C71CF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4B414E-3276-D045-88D8-B3C91A309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07AA36-ACA1-0F41-AE44-B59A64D7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3D1F68-8389-114F-84A9-4FB9D2F7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A489C-8ECB-FF48-A59B-B475E5B1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716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1BD4AB-8247-F34D-A27F-17381DEE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EC6C20-6A4A-A74C-B0E4-B87F1BBC1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A502BB-73C4-C449-9CF7-61BB81921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88BB34-FBA9-604E-B6F4-1B417209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A5759F-F0C4-6B4F-A20A-BB0251A2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175B6B-C6D5-9B42-A575-D5385AB7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353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C5696F6-8641-BD40-8A83-4FC0731E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E11B7-FEA2-D24E-B632-8D44C2BFE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1569CF-06FB-6840-A021-63CBE2220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6698-4908-1D43-86B8-11924919E667}" type="datetimeFigureOut">
              <a:rPr kumimoji="1" lang="zh-CN" altLang="en-US" smtClean="0"/>
              <a:t>2019/6/16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FB3ED3-BB5D-6342-8D74-5728BDDD3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B51FB3-6FB4-6C41-936C-C4C90F40A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AFC3-6640-ED4C-98AA-C15C764132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254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130C8-5D32-F143-881C-5FBBC6C35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" altLang="zh-CN" sz="4800" dirty="0"/>
              <a:t>Learning to Detect Human-Object Interactions with Knowledge </a:t>
            </a:r>
            <a:endParaRPr kumimoji="1" lang="zh-CN" altLang="en-US" sz="4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50EBA5-3CF9-E04E-B452-83332ED4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96" y="3964740"/>
            <a:ext cx="8255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7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00479D-BA81-8D4B-8300-E75CDE9A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79B63F-D939-2F47-946B-24EF7DEE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Ablation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CF17C6-0626-2348-9EFC-EA51F1B85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858" y="2700338"/>
            <a:ext cx="7083963" cy="29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5D815-2174-A94B-9BF7-3B465BA0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r>
              <a:rPr kumimoji="1"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618204-8F2F-E94E-B6CD-6469AF7D5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In HOI detection task, the label space is often large and intrinsically having </a:t>
            </a:r>
            <a:r>
              <a:rPr lang="en" altLang="zh-CN" dirty="0">
                <a:solidFill>
                  <a:srgbClr val="FF0000"/>
                </a:solidFill>
              </a:rPr>
              <a:t>long-tail</a:t>
            </a:r>
            <a:r>
              <a:rPr lang="en" altLang="zh-CN" dirty="0"/>
              <a:t> distribution issue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Verbs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HOIs</a:t>
            </a:r>
            <a:r>
              <a:rPr lang="zh-CN" altLang="en-US" dirty="0"/>
              <a:t> </a:t>
            </a:r>
            <a:r>
              <a:rPr lang="en-US" altLang="zh-CN" dirty="0"/>
              <a:t>share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/>
              <a:t>characteristics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various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scenes.</a:t>
            </a:r>
            <a:endParaRPr lang="en" altLang="zh-CN" dirty="0"/>
          </a:p>
        </p:txBody>
      </p:sp>
    </p:spTree>
    <p:extLst>
      <p:ext uri="{BB962C8B-B14F-4D97-AF65-F5344CB8AC3E}">
        <p14:creationId xmlns:p14="http://schemas.microsoft.com/office/powerpoint/2010/main" val="50856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C5276D-56AB-E44E-B349-316A7C98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95BF9F-3117-1E48-9864-FDA9739C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" altLang="zh-CN" dirty="0" err="1"/>
              <a:t>onstruct</a:t>
            </a:r>
            <a:r>
              <a:rPr lang="en" altLang="zh-CN" dirty="0"/>
              <a:t> a knowledge graph to model the dependencies of the verbs and object categories.</a:t>
            </a:r>
          </a:p>
          <a:p>
            <a:endParaRPr lang="en" altLang="zh-CN" dirty="0"/>
          </a:p>
          <a:p>
            <a:r>
              <a:rPr lang="en-US" altLang="zh-CN" dirty="0"/>
              <a:t>o</a:t>
            </a:r>
            <a:r>
              <a:rPr lang="en" altLang="zh-CN" dirty="0" err="1"/>
              <a:t>ffer</a:t>
            </a:r>
            <a:r>
              <a:rPr lang="en" altLang="zh-CN" dirty="0"/>
              <a:t> a new perspective into HOI detection with multi-modal embeddings </a:t>
            </a:r>
          </a:p>
          <a:p>
            <a:endParaRPr lang="en" altLang="zh-CN" dirty="0"/>
          </a:p>
          <a:p>
            <a:r>
              <a:rPr lang="en-US" altLang="zh-CN" dirty="0"/>
              <a:t>A</a:t>
            </a:r>
            <a:r>
              <a:rPr lang="en" altLang="zh-CN" dirty="0" err="1"/>
              <a:t>chieve</a:t>
            </a:r>
            <a:r>
              <a:rPr lang="en" altLang="zh-CN" dirty="0"/>
              <a:t> improved performance on two benchmarks </a:t>
            </a:r>
          </a:p>
          <a:p>
            <a:pPr marL="0" indent="0">
              <a:buNone/>
            </a:pPr>
            <a:endParaRPr lang="e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158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040DD-D241-E547-8A90-2FDFDB7A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11F8D6-5D13-C642-9318-56CC4557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455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Framework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ECD589-999F-C54F-86BA-32014271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16" y="1820583"/>
            <a:ext cx="8414753" cy="49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9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F691C-DFCC-6E4E-A297-D3A67185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695507-0F03-F248-AEAF-490C20CA0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Graph Modeling for HOIs </a:t>
            </a:r>
          </a:p>
          <a:p>
            <a:pPr lvl="1"/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architecture:</a:t>
            </a:r>
          </a:p>
          <a:p>
            <a:pPr lvl="2"/>
            <a:r>
              <a:rPr kumimoji="1" lang="en-US" altLang="zh-CN" dirty="0"/>
              <a:t>Node: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Verb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word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embedding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word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embedding.</a:t>
            </a:r>
          </a:p>
          <a:p>
            <a:pPr lvl="2"/>
            <a:r>
              <a:rPr kumimoji="1" lang="en-US" altLang="zh-CN" dirty="0"/>
              <a:t>Edge:</a:t>
            </a:r>
            <a:r>
              <a:rPr kumimoji="1" lang="zh-CN" altLang="en-US" dirty="0"/>
              <a:t> </a:t>
            </a:r>
            <a:r>
              <a:rPr lang="en" altLang="zh-CN" dirty="0"/>
              <a:t>connects a valid pair of verb and object category according to the </a:t>
            </a:r>
            <a:r>
              <a:rPr lang="en" altLang="zh-CN" dirty="0">
                <a:solidFill>
                  <a:srgbClr val="FF0000"/>
                </a:solidFill>
              </a:rPr>
              <a:t>⟨verb, object⟩ annotations from training dataset</a:t>
            </a:r>
            <a:r>
              <a:rPr lang="en" altLang="zh-CN" dirty="0"/>
              <a:t>, </a:t>
            </a:r>
            <a:r>
              <a:rPr lang="en-US" altLang="zh-CN" dirty="0"/>
              <a:t>and</a:t>
            </a:r>
            <a:r>
              <a:rPr lang="en" altLang="zh-CN" dirty="0"/>
              <a:t> </a:t>
            </a:r>
            <a:r>
              <a:rPr lang="en" altLang="zh-CN" dirty="0">
                <a:solidFill>
                  <a:srgbClr val="FF0000"/>
                </a:solidFill>
              </a:rPr>
              <a:t>⟨object1, predicate, object2⟩ triplets from general visual relationships dataset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en-US" altLang="zh-CN" dirty="0"/>
              <a:t>Adjacency</a:t>
            </a:r>
            <a:r>
              <a:rPr lang="zh-CN" altLang="en-US" dirty="0"/>
              <a:t> </a:t>
            </a:r>
            <a:r>
              <a:rPr lang="en-US" altLang="zh-CN" dirty="0"/>
              <a:t>Matrix:</a:t>
            </a:r>
            <a:r>
              <a:rPr lang="zh-CN" altLang="en-US" dirty="0"/>
              <a:t> </a:t>
            </a:r>
            <a:r>
              <a:rPr lang="en" altLang="zh-CN" dirty="0"/>
              <a:t>initialized with binary values defining the connections (or disconnections) of nodes. </a:t>
            </a:r>
          </a:p>
          <a:p>
            <a:pPr lvl="1"/>
            <a:r>
              <a:rPr lang="en-US" altLang="zh-CN" dirty="0"/>
              <a:t>GCN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endParaRPr lang="en" altLang="zh-CN" dirty="0"/>
          </a:p>
          <a:p>
            <a:pPr lvl="2"/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GCN:</a:t>
            </a:r>
            <a:r>
              <a:rPr lang="zh-CN" altLang="en-US" dirty="0"/>
              <a:t> </a:t>
            </a:r>
            <a:endParaRPr lang="en" altLang="zh-CN" dirty="0"/>
          </a:p>
          <a:p>
            <a:pPr lvl="2"/>
            <a:endParaRPr lang="en" altLang="zh-CN" dirty="0"/>
          </a:p>
          <a:p>
            <a:pPr lvl="2"/>
            <a:endParaRPr lang="en" altLang="zh-CN" dirty="0"/>
          </a:p>
          <a:p>
            <a:pPr marL="914400" lvl="2" indent="0">
              <a:buNone/>
            </a:pP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8E4339-41AC-DE40-904E-9F5D5216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274510"/>
            <a:ext cx="4114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3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9B9656-5E6E-4848-823E-E13ED927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D0CFCE-5F05-5A40-9714-65201BC4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Visual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Representation</a:t>
            </a:r>
          </a:p>
          <a:p>
            <a:pPr lvl="1"/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previous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works:</a:t>
            </a:r>
          </a:p>
          <a:p>
            <a:pPr lvl="2"/>
            <a:r>
              <a:rPr kumimoji="1" lang="en-US" altLang="zh-CN" dirty="0"/>
              <a:t>Appearance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Feature:</a:t>
            </a:r>
            <a:r>
              <a:rPr kumimoji="1" lang="zh-CN" altLang="en-US" dirty="0"/>
              <a:t> </a:t>
            </a:r>
            <a:r>
              <a:rPr kumimoji="1" lang="en-US" altLang="zh-CN" dirty="0"/>
              <a:t>ROI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Feature.</a:t>
            </a:r>
          </a:p>
          <a:p>
            <a:pPr lvl="2"/>
            <a:r>
              <a:rPr kumimoji="1" lang="en-US" altLang="zh-CN" dirty="0"/>
              <a:t>Spatial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Feature: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Encoding:</a:t>
            </a:r>
          </a:p>
          <a:p>
            <a:pPr lvl="2"/>
            <a:r>
              <a:rPr kumimoji="1" lang="en-US" altLang="zh-CN" dirty="0"/>
              <a:t>Fused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Feature: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0BDD53-8D23-A044-ACDA-1681F53D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773" y="3051172"/>
            <a:ext cx="2501900" cy="292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ABC67A-B8AC-4E42-85CD-92B60672A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337" y="3343272"/>
            <a:ext cx="1968500" cy="4191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9843B9-CCFB-3B49-979B-74941CB08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225" y="4010817"/>
            <a:ext cx="52451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3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A09DC-EA2C-944C-B3C9-0C371ED5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030F48-4303-874C-9C94-60B952C751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" altLang="zh-CN" dirty="0"/>
                  <a:t>Multi-Modal Joint Embedding Learning </a:t>
                </a:r>
              </a:p>
              <a:p>
                <a:pPr lvl="1"/>
                <a:r>
                  <a:rPr lang="en-US" altLang="zh-CN" dirty="0"/>
                  <a:t>T</a:t>
                </a:r>
                <a:r>
                  <a:rPr lang="en" altLang="zh-CN" dirty="0"/>
                  <a:t>he goal is to learn the transformations of visual </a:t>
                </a:r>
                <a:r>
                  <a:rPr lang="en" altLang="zh-CN" dirty="0" err="1"/>
                  <a:t>featur</a:t>
                </a:r>
                <a:r>
                  <a:rPr lang="en-US" altLang="zh-CN" dirty="0"/>
                  <a:t>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h𝑜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h𝑜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h𝑜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GCN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feature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" altLang="zh-CN" dirty="0"/>
                  <a:t>such that the learned </a:t>
                </a:r>
                <a:r>
                  <a:rPr lang="en" altLang="zh-CN" dirty="0" err="1"/>
                  <a:t>pai</a:t>
                </a:r>
                <a:r>
                  <a:rPr lang="en-US" altLang="zh-CN" dirty="0"/>
                  <a:t>red</a:t>
                </a:r>
                <a:r>
                  <a:rPr lang="en" altLang="zh-CN" dirty="0"/>
                  <a:t> embedding </a:t>
                </a:r>
              </a:p>
              <a:p>
                <a:pPr lvl="1"/>
                <a:endParaRPr lang="en" altLang="zh-CN" dirty="0"/>
              </a:p>
              <a:p>
                <a:pPr lvl="1"/>
                <a:r>
                  <a:rPr lang="en" altLang="zh-CN" dirty="0"/>
                  <a:t>Similarity Loss</a:t>
                </a:r>
                <a:r>
                  <a:rPr lang="en-US" altLang="zh-CN" dirty="0"/>
                  <a:t>: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" altLang="zh-CN" dirty="0"/>
              </a:p>
              <a:p>
                <a:pPr lvl="1"/>
                <a:endParaRPr lang="en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030F48-4303-874C-9C94-60B952C75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194230A-9095-7944-96BA-A5BC67BD5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162" y="3982243"/>
            <a:ext cx="5894238" cy="6850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C7A5C1-86EA-4543-BF2E-1E02376DB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403" y="4936728"/>
            <a:ext cx="5416722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4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419D9-D9D2-F64A-9D34-5FFD2C18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Inference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D602FD-1F55-3843-992B-EC3C92B4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2089150"/>
            <a:ext cx="99949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8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AF332-6192-6D40-BF3D-09D6B5D1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F6A1F2-2B45-9448-BE06-38D9A54F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HICO-DET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0AFEF5-656E-034C-B8F4-A886DA67E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2395537"/>
            <a:ext cx="10109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226</Words>
  <Application>Microsoft Macintosh PowerPoint</Application>
  <PresentationFormat>宽屏</PresentationFormat>
  <Paragraphs>42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Learning to Detect Human-Object Interactions with Knowledge </vt:lpstr>
      <vt:lpstr>Motivation </vt:lpstr>
      <vt:lpstr>Contributions</vt:lpstr>
      <vt:lpstr>Method</vt:lpstr>
      <vt:lpstr>Method</vt:lpstr>
      <vt:lpstr>Method</vt:lpstr>
      <vt:lpstr>Method</vt:lpstr>
      <vt:lpstr>Inference</vt:lpstr>
      <vt:lpstr>Experiments</vt:lpstr>
      <vt:lpstr>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Detect Human-Object Interactions with Knowledge </dc:title>
  <dc:creator>Microsoft Office User</dc:creator>
  <cp:lastModifiedBy>Microsoft Office User</cp:lastModifiedBy>
  <cp:revision>15</cp:revision>
  <dcterms:created xsi:type="dcterms:W3CDTF">2019-06-13T03:17:27Z</dcterms:created>
  <dcterms:modified xsi:type="dcterms:W3CDTF">2019-06-16T03:32:57Z</dcterms:modified>
</cp:coreProperties>
</file>