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DA0F71-4807-424D-9B79-3AA96AF5A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1E4F95C-F559-5D41-961D-26264D100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91F846-439C-AB4A-8FF5-EEC89278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8B9C36-75D8-8546-9FF5-340CBAF8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7DEEBF-3818-C846-9C7E-7DB8BC3B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822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756268-B5E8-6A4D-899C-35A75B29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55021D7-37CB-7943-B069-4D6C6150D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78EB53-7852-DE4A-9F95-D011FA7C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D47D3C-586F-7A43-95EF-DD715532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945C41-D369-DF4C-B145-30318309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983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C6B7C42-EDE7-A544-820F-46F7CD215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658912A-EFE5-9649-8AD3-E58002685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7DD2A5-A6E4-B54F-9F82-118C6084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73C4B1-77E2-4A43-A68B-A5F8C776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D5638D-1469-B341-93E4-55F37B5F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406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7847AF-32D6-8142-9785-C8C541BA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3FFAA1-D770-D541-A436-CC4C2343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C84A25-F5D4-6E44-B6F4-D782ADC7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333CEB-3462-1741-8385-0148D777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FA5A7A-8F92-7E4E-8053-C5C1DB80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020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FBE8C-76E8-044C-9F1E-AE259020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55A573-E349-FF46-9248-AD4266577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C5FFFF-CD19-DA48-82CC-83680CDE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A8D46A-16EB-6942-97C7-C450AD8A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2715F5-3567-FD4A-9118-24DB3492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5359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EE4F76-8351-864C-A3D4-43096BFD0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DF37A0-4859-DB4F-A076-C0256B2B9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65777DC-BBB5-AE43-920C-2CFABB23F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89CBBB-B73B-C54B-853F-967FF835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7ECFAE-B315-EB4F-97B7-F81624D96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1405E2-7A3A-CD4B-9D7C-A6F7BD3C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1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4E3647-2E00-6E40-8771-32D6684D9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7A9BB0-434D-024B-BD9F-110AB42B6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BE2392-4998-064E-B2C5-A0CD9F148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C0B8C3D-FE3D-AF47-91BD-8D49E60EB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ED8941C-8A6F-5745-BD1C-47C969899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204A4DF-2D59-0A49-B2A1-1BF4E8D3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9BC80A6-020A-D449-A4C3-10148EDA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38E2D9-A08F-864F-B998-1A52186A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5269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255E44-62F2-8049-B564-58C42043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67569B3-5176-6446-9E76-0D80B28BF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5F1F1CB-8DCF-094F-9B1C-1B379DDF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0D601B7-2D91-E448-A130-F58581B8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5589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C597F0F-999F-B044-8E19-C15D61AC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FBDA6-623B-1746-9CAB-C78F716E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EEF0C3-F323-2C4A-9D6C-721603CA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081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F2AC90-D441-6C42-BF2A-8A0EF88B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7805A0-9200-AE45-A2F4-21D53F347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05D49DB-BD4E-204B-A166-117E1E304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517CD7-8B34-524A-AEE7-522CB531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EB7A7F6-EA5F-CC4C-BA2C-F4BD2D2F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A43A15-E339-9849-B403-7F2660E0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721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977CDA-DE18-1B4B-94A2-7F82429E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A138DBF-0C4C-1B4D-B1D3-78EE2AAB5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62CE3A8-B33E-6048-9AF1-AF7A1B822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2064753-DEFF-5F42-AD57-42B92C1C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65F3D59-44EC-1043-B619-78FF254C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4AD1684-0B3A-5C46-B13B-B938C62D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3997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DB060A6-5185-EA4B-94F3-BB7D9A7A1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2A114A-0FF6-4841-A160-1F9A5B4B8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F9D9E3-0087-844E-AE71-4BAAC0593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5E84-721D-FC4E-8755-F36591E46C41}" type="datetimeFigureOut">
              <a:rPr kumimoji="1" lang="zh-CN" altLang="en-US" smtClean="0"/>
              <a:t>2019/7/7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97DECF-DA4D-F347-8459-4A5D04D81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22B745-1C11-AB40-91C0-C9BFE1C34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89C3-92FC-0740-979C-CD578E3B50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7509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533DAC-48BE-574E-AA75-C649A684C4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" altLang="zh-CN" sz="5400" dirty="0"/>
              <a:t>Learning to Cluster Faces on an Affinity Graph </a:t>
            </a:r>
            <a:endParaRPr lang="en" altLang="zh-CN" sz="44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95E832A-D3AA-064A-84F0-64C2ECDB2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4095750"/>
            <a:ext cx="107696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7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445E1B-7418-2342-B5FE-F4340251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Contribution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302FCE-F701-E547-BC6A-4C1C5479B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We make the first attempt to perform top-down face clustering in a supervised manner. </a:t>
            </a:r>
          </a:p>
          <a:p>
            <a:endParaRPr lang="en" altLang="zh-CN" dirty="0"/>
          </a:p>
          <a:p>
            <a:r>
              <a:rPr lang="en" altLang="zh-CN" dirty="0"/>
              <a:t>It is the first work that formulates clustering as a detection and segmentation pipeline based on graph convolution networks. </a:t>
            </a:r>
          </a:p>
          <a:p>
            <a:endParaRPr lang="en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719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8561AC-1D3F-4D4B-92E8-06D82E42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dirty="0"/>
              <a:t>Methodology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835A70-94AA-8845-B71D-7EB026D53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Framework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C0AF709-3F21-964A-BE4E-68362BD3B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2391368"/>
            <a:ext cx="7651750" cy="446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2870D9-9BE9-5941-B31C-1F809BC4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dirty="0"/>
              <a:t>Methodology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164A09-FBF2-714E-BA57-B42A843D3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Purpose</a:t>
            </a:r>
          </a:p>
          <a:p>
            <a:pPr lvl="1"/>
            <a:r>
              <a:rPr kumimoji="1" lang="en-US" altLang="zh-CN" dirty="0"/>
              <a:t>Generate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Sub-graph(proposal)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lang="en" altLang="zh-CN" dirty="0"/>
              <a:t>Affinity Graph</a:t>
            </a:r>
            <a:r>
              <a:rPr lang="en-US" altLang="zh-CN" dirty="0"/>
              <a:t>.</a:t>
            </a:r>
          </a:p>
          <a:p>
            <a:r>
              <a:rPr kumimoji="1" lang="en-US" altLang="zh-CN" dirty="0"/>
              <a:t>Operation</a:t>
            </a:r>
          </a:p>
          <a:p>
            <a:pPr lvl="1"/>
            <a:r>
              <a:rPr kumimoji="1" lang="zh-CN" altLang="en-US" dirty="0"/>
              <a:t> </a:t>
            </a:r>
            <a:r>
              <a:rPr kumimoji="1" lang="en-US" altLang="zh-CN" dirty="0"/>
              <a:t>Super-vertex: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lang="en" altLang="zh-CN" dirty="0"/>
              <a:t> sub-graph containing a small number of vertices that are closely connected to each other. </a:t>
            </a:r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593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0FD1B5-6937-174C-B07A-FFA6D451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dirty="0"/>
              <a:t>Methodology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D265C3-7501-BC4D-BB9A-3B972A00E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Cluster Detection </a:t>
            </a:r>
          </a:p>
          <a:p>
            <a:pPr lvl="1"/>
            <a:r>
              <a:rPr lang="en-US" altLang="zh-CN" dirty="0"/>
              <a:t>Purpose</a:t>
            </a:r>
          </a:p>
          <a:p>
            <a:pPr lvl="2"/>
            <a:r>
              <a:rPr lang="en-US" altLang="zh-CN" dirty="0"/>
              <a:t>Select</a:t>
            </a:r>
            <a:r>
              <a:rPr lang="zh-CN" altLang="en-US" dirty="0"/>
              <a:t> </a:t>
            </a:r>
            <a:r>
              <a:rPr lang="en" altLang="zh-CN" dirty="0"/>
              <a:t>high-quality clusters</a:t>
            </a:r>
          </a:p>
          <a:p>
            <a:pPr lvl="1"/>
            <a:r>
              <a:rPr lang="en-US" altLang="zh-CN" dirty="0"/>
              <a:t>Operation</a:t>
            </a:r>
            <a:endParaRPr lang="en" altLang="zh-CN" dirty="0"/>
          </a:p>
          <a:p>
            <a:pPr lvl="2"/>
            <a:r>
              <a:rPr lang="en-US" altLang="zh-CN" dirty="0"/>
              <a:t>4-layers</a:t>
            </a:r>
            <a:r>
              <a:rPr lang="zh-CN" altLang="en-US" dirty="0"/>
              <a:t> </a:t>
            </a:r>
            <a:r>
              <a:rPr lang="en-US" altLang="zh-CN" dirty="0"/>
              <a:t>GCN</a:t>
            </a:r>
            <a:endParaRPr lang="en" altLang="zh-CN" dirty="0"/>
          </a:p>
          <a:p>
            <a:pPr lvl="1"/>
            <a:r>
              <a:rPr lang="en-US" altLang="zh-CN" dirty="0"/>
              <a:t>Metric</a:t>
            </a:r>
            <a:endParaRPr lang="en" altLang="zh-CN" dirty="0"/>
          </a:p>
          <a:p>
            <a:pPr lvl="2"/>
            <a:r>
              <a:rPr lang="en-US" altLang="zh-CN" dirty="0"/>
              <a:t>I</a:t>
            </a:r>
            <a:r>
              <a:rPr lang="en" altLang="zh-CN" dirty="0"/>
              <a:t>o</a:t>
            </a:r>
            <a:r>
              <a:rPr lang="en-US" altLang="zh-CN" dirty="0"/>
              <a:t>U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 err="1"/>
              <a:t>IoP</a:t>
            </a:r>
            <a:r>
              <a:rPr lang="zh-CN" altLang="en-US" dirty="0"/>
              <a:t> </a:t>
            </a:r>
            <a:r>
              <a:rPr lang="en-US" altLang="zh-CN" dirty="0"/>
              <a:t>score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2"/>
            <a:r>
              <a:rPr lang="en-US" altLang="zh-CN" dirty="0"/>
              <a:t>Training</a:t>
            </a:r>
            <a:r>
              <a:rPr lang="zh-CN" altLang="en-US" dirty="0"/>
              <a:t> </a:t>
            </a:r>
            <a:r>
              <a:rPr lang="en-US" altLang="zh-CN" dirty="0" err="1"/>
              <a:t>IoU</a:t>
            </a:r>
            <a:r>
              <a:rPr lang="zh-CN" altLang="en-US" dirty="0"/>
              <a:t> </a:t>
            </a:r>
            <a:r>
              <a:rPr lang="en-US" altLang="zh-CN" dirty="0"/>
              <a:t>&gt;</a:t>
            </a:r>
            <a:r>
              <a:rPr lang="zh-CN" altLang="en-US" dirty="0"/>
              <a:t> </a:t>
            </a:r>
            <a:r>
              <a:rPr lang="en-US" altLang="zh-CN" dirty="0"/>
              <a:t>0.7</a:t>
            </a:r>
            <a:r>
              <a:rPr lang="zh-CN" altLang="en-US" dirty="0"/>
              <a:t> </a:t>
            </a:r>
            <a:r>
              <a:rPr lang="en-US" altLang="zh-CN" dirty="0"/>
              <a:t>positive</a:t>
            </a:r>
            <a:r>
              <a:rPr lang="zh-CN" altLang="en-US" dirty="0"/>
              <a:t> </a:t>
            </a:r>
            <a:r>
              <a:rPr lang="en-US" altLang="zh-CN" dirty="0"/>
              <a:t>example,</a:t>
            </a:r>
            <a:r>
              <a:rPr lang="zh-CN" altLang="en-US" dirty="0"/>
              <a:t> </a:t>
            </a:r>
            <a:r>
              <a:rPr lang="en-US" altLang="zh-CN" dirty="0" err="1"/>
              <a:t>IoU</a:t>
            </a:r>
            <a:r>
              <a:rPr lang="zh-CN" altLang="en-US" dirty="0"/>
              <a:t> </a:t>
            </a:r>
            <a:r>
              <a:rPr lang="en-US" altLang="zh-CN" dirty="0"/>
              <a:t>&lt;</a:t>
            </a:r>
            <a:r>
              <a:rPr lang="zh-CN" altLang="en-US" dirty="0"/>
              <a:t> </a:t>
            </a:r>
            <a:r>
              <a:rPr lang="en-US" altLang="zh-CN" dirty="0"/>
              <a:t>0.3</a:t>
            </a:r>
            <a:r>
              <a:rPr lang="zh-CN" altLang="en-US" dirty="0"/>
              <a:t> </a:t>
            </a:r>
            <a:r>
              <a:rPr lang="en-US" altLang="zh-CN" dirty="0"/>
              <a:t>negative</a:t>
            </a:r>
            <a:r>
              <a:rPr lang="zh-CN" altLang="en-US" dirty="0"/>
              <a:t> </a:t>
            </a:r>
            <a:r>
              <a:rPr lang="en-US" altLang="zh-CN" dirty="0"/>
              <a:t>example.</a:t>
            </a:r>
          </a:p>
          <a:p>
            <a:pPr lvl="2"/>
            <a:r>
              <a:rPr lang="en-US" altLang="zh-CN" dirty="0"/>
              <a:t>Testing</a:t>
            </a:r>
            <a:r>
              <a:rPr lang="zh-CN" altLang="en-US" dirty="0"/>
              <a:t> </a:t>
            </a:r>
            <a:r>
              <a:rPr lang="en-US" altLang="zh-CN" dirty="0" err="1"/>
              <a:t>IoU</a:t>
            </a:r>
            <a:r>
              <a:rPr lang="zh-CN" altLang="en-US" dirty="0"/>
              <a:t> </a:t>
            </a:r>
            <a:r>
              <a:rPr lang="en-US" altLang="zh-CN" dirty="0"/>
              <a:t>&gt;</a:t>
            </a:r>
            <a:r>
              <a:rPr lang="zh-CN" altLang="en-US" dirty="0"/>
              <a:t> </a:t>
            </a:r>
            <a:r>
              <a:rPr lang="en-US" altLang="zh-CN" dirty="0"/>
              <a:t>0.5.</a:t>
            </a:r>
            <a:endParaRPr lang="en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F599B74-5A66-E942-B3C1-89298B08D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057" y="4524542"/>
            <a:ext cx="35814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7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677C0-720A-5F41-B89F-245EF9EF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dirty="0"/>
              <a:t>Methodology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C90115-E886-0845-95DA-174BA4B7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Cluster Segmentation </a:t>
            </a:r>
          </a:p>
          <a:p>
            <a:pPr lvl="1"/>
            <a:r>
              <a:rPr kumimoji="1" lang="en-US" altLang="zh-CN" dirty="0"/>
              <a:t>Purpose</a:t>
            </a:r>
          </a:p>
          <a:p>
            <a:pPr lvl="2"/>
            <a:r>
              <a:rPr lang="en-US" altLang="zh-CN" dirty="0"/>
              <a:t>E</a:t>
            </a:r>
            <a:r>
              <a:rPr lang="en" altLang="zh-CN" dirty="0" err="1"/>
              <a:t>xclude</a:t>
            </a:r>
            <a:r>
              <a:rPr lang="en" altLang="zh-CN" dirty="0"/>
              <a:t> the outliers from the proposal </a:t>
            </a:r>
          </a:p>
          <a:p>
            <a:pPr lvl="1"/>
            <a:r>
              <a:rPr lang="en-US" altLang="zh-CN" dirty="0"/>
              <a:t>Operation</a:t>
            </a:r>
          </a:p>
          <a:p>
            <a:pPr lvl="2"/>
            <a:r>
              <a:rPr lang="en-US" altLang="zh-CN" dirty="0"/>
              <a:t>4-layers</a:t>
            </a:r>
            <a:r>
              <a:rPr lang="zh-CN" altLang="en-US" dirty="0"/>
              <a:t> </a:t>
            </a:r>
            <a:r>
              <a:rPr lang="en-US" altLang="zh-CN" dirty="0"/>
              <a:t>GCN</a:t>
            </a:r>
          </a:p>
          <a:p>
            <a:pPr lvl="2"/>
            <a:r>
              <a:rPr lang="en-US" altLang="zh-CN" dirty="0"/>
              <a:t>Nodes</a:t>
            </a:r>
            <a:r>
              <a:rPr lang="zh-CN" altLang="en-US" dirty="0"/>
              <a:t> </a:t>
            </a:r>
            <a:r>
              <a:rPr lang="en-US" altLang="zh-CN" dirty="0"/>
              <a:t>classification.</a:t>
            </a:r>
            <a:endParaRPr lang="en" altLang="zh-CN" dirty="0"/>
          </a:p>
          <a:p>
            <a:pPr lvl="2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0960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129</Words>
  <Application>Microsoft Macintosh PowerPoint</Application>
  <PresentationFormat>宽屏</PresentationFormat>
  <Paragraphs>31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Learning to Cluster Faces on an Affinity Graph </vt:lpstr>
      <vt:lpstr>Contribution</vt:lpstr>
      <vt:lpstr>Methodology </vt:lpstr>
      <vt:lpstr>Methodology </vt:lpstr>
      <vt:lpstr>Methodology </vt:lpstr>
      <vt:lpstr>Methodology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Siamese RPN for Visual Grounding</dc:title>
  <dc:creator>Microsoft Office User</dc:creator>
  <cp:lastModifiedBy>Microsoft Office User</cp:lastModifiedBy>
  <cp:revision>9</cp:revision>
  <dcterms:created xsi:type="dcterms:W3CDTF">2019-07-05T03:55:04Z</dcterms:created>
  <dcterms:modified xsi:type="dcterms:W3CDTF">2019-07-07T06:36:28Z</dcterms:modified>
</cp:coreProperties>
</file>