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 snapToObjects="1">
      <p:cViewPr>
        <p:scale>
          <a:sx n="109" d="100"/>
          <a:sy n="109" d="100"/>
        </p:scale>
        <p:origin x="6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9ECD81-CC19-2943-9216-1B8B19469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4A684E1-2005-4A48-B5A7-991C983F4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08C224-B1AF-2845-8076-7DC8E0A8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A249-47D1-3A4B-A649-24F58FFC9E0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FF3709-EF7F-7F4E-97E5-81CEA3CB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29635-A562-A542-AA27-E100B63A8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6D8-BE82-6D4A-9F6D-88AE645318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911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18F106-354A-9144-BB50-C466D47D2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2556A0-4FCA-B24D-9D3B-B9CAFA3B8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7F7023-0732-614D-96F3-5DBB7840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A249-47D1-3A4B-A649-24F58FFC9E0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3F1372-ACF8-F34E-BCBC-44AC5A9C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07E096-448F-DE4A-ADE2-547265F8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6D8-BE82-6D4A-9F6D-88AE645318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3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400042-328E-3E4E-9DA8-994A2FACB7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F7A5A1-ABC5-D94F-B302-9F50D81AE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82116A-AE63-084F-BBE1-150D78D8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A249-47D1-3A4B-A649-24F58FFC9E0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77B4EA-3D37-974E-87CE-37EF5AFFD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0C1E7E-CC59-B849-B3DE-FCC06441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6D8-BE82-6D4A-9F6D-88AE645318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151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269A5F-4C1D-6D49-9E69-829E9507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C34152-B424-6445-A344-A3D3B1CA4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1FFB49-5AAF-D54A-A266-BDB3E374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A249-47D1-3A4B-A649-24F58FFC9E0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A1AD8C-23AC-5F41-8024-C242D884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0DCBF9-E5F7-2B4A-AA9A-C71328FC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6D8-BE82-6D4A-9F6D-88AE645318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641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0DB055-8001-5B4A-84B8-62B379BA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E9141A-3DC2-074E-BBD4-6D5962599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DD62D1-3294-7D4C-BE73-6B6C5F41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A249-47D1-3A4B-A649-24F58FFC9E0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2CBAB0-47A8-A549-807C-C058B537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C99901-9E4F-9544-8824-9EB7A358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6D8-BE82-6D4A-9F6D-88AE645318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70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165DFA-0971-3647-B9DE-669B6869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01361E-55D5-F744-AB54-81EFC8E32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C5689A-7C70-B844-9B9B-8C61EC768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27B0F2-DC07-9842-A772-9396286F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A249-47D1-3A4B-A649-24F58FFC9E0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B93A27-CB4D-064A-A6D1-54C2BA6F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BC7D90-571E-0440-8EB5-27143DEB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6D8-BE82-6D4A-9F6D-88AE645318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576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C352E7-8199-BB44-9FE9-8E8FF84F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6964D7-6318-0342-88F0-D74537EDF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22FEC5-E557-CE49-9CDE-83BDB88D8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E3DD58-8B4E-8640-B0C2-83C0AAF0B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C0A7735-0CCF-774D-8C28-E3937ECE8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40F1D7E-179E-054E-BC47-6280D745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A249-47D1-3A4B-A649-24F58FFC9E0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D6E9CBF-54C8-7A4C-853A-740FF643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CC9826-CEF0-8D4F-84C2-A512C1B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6D8-BE82-6D4A-9F6D-88AE645318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385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5993F4-9686-2444-8220-D044C1D4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50A129-0247-FD49-8E82-AA3FD0540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A249-47D1-3A4B-A649-24F58FFC9E0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C85D4EE-76A8-2C40-8829-409A071D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B59C1D-06AA-D440-A2DE-17BF7128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6D8-BE82-6D4A-9F6D-88AE645318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899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AB21DA3-2DF2-F941-9DE7-94D5000F1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A249-47D1-3A4B-A649-24F58FFC9E0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8B46ED2-C376-CD4E-B9B7-F530F7AF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AF6382-1FC2-5146-ADDD-AE182F29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6D8-BE82-6D4A-9F6D-88AE645318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28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270CBC-72CE-6F4C-9C6E-3AAE21E3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174881-8382-EC49-8B15-5F754E12C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7BB5A4A-55F4-7D43-B4CE-CDE8C04AC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24C873-626B-BA45-B1C8-7B9A0FB8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A249-47D1-3A4B-A649-24F58FFC9E0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3111A2-66FB-2841-8FFF-325BC37C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7EA939-A7A9-C241-88C0-C0656C69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6D8-BE82-6D4A-9F6D-88AE645318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583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146A0D-53F8-5F4B-9104-012EBBEA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44B5BD-0400-AE41-B252-39A15C71D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C01FE3-3756-BD46-B896-8325553D9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79F598-B9F2-C446-9EBF-23EEEBA4D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A249-47D1-3A4B-A649-24F58FFC9E0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4272B-F1A5-3647-B0C9-C9FE663C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2A02CA-CE29-994D-A581-053CC2DC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E6D8-BE82-6D4A-9F6D-88AE645318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654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B49DA0F-8159-A248-BD29-F9A7F9A4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0E4BE9-0182-7E49-9515-5BB9FDFFC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C633D6-D28E-1E43-BCE9-1A29F84D9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FA249-47D1-3A4B-A649-24F58FFC9E0A}" type="datetimeFigureOut">
              <a:rPr kumimoji="1" lang="zh-CN" altLang="en-US" smtClean="0"/>
              <a:t>2019/12/8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BF0D2E-713A-9C41-AB9A-00A3C27B3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9F02AE-C9E5-FA40-81B1-45B93E721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E6D8-BE82-6D4A-9F6D-88AE645318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378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0809A01-A0F8-0D43-B1AE-13FBFE1D1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063750"/>
            <a:ext cx="10439400" cy="2730500"/>
          </a:xfrm>
          <a:prstGeom prst="rect">
            <a:avLst/>
          </a:prstGeom>
        </p:spPr>
      </p:pic>
      <p:sp>
        <p:nvSpPr>
          <p:cNvPr id="3" name="副标题 2">
            <a:extLst>
              <a:ext uri="{FF2B5EF4-FFF2-40B4-BE49-F238E27FC236}">
                <a16:creationId xmlns:a16="http://schemas.microsoft.com/office/drawing/2014/main" id="{89481A2E-72E8-8946-8B8A-31BBFA705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8080" y="4638358"/>
            <a:ext cx="3023616" cy="1655762"/>
          </a:xfrm>
        </p:spPr>
        <p:txBody>
          <a:bodyPr/>
          <a:lstStyle/>
          <a:p>
            <a:r>
              <a:rPr kumimoji="1" lang="en-US" altLang="zh-CN" dirty="0"/>
              <a:t>RLJ</a:t>
            </a:r>
          </a:p>
          <a:p>
            <a:r>
              <a:rPr kumimoji="1" lang="en-US" altLang="zh-CN" dirty="0"/>
              <a:t>20191208</a:t>
            </a:r>
          </a:p>
          <a:p>
            <a:endParaRPr kumimoji="1"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205C7C2-8223-D34E-AB6F-E60D259D4582}"/>
              </a:ext>
            </a:extLst>
          </p:cNvPr>
          <p:cNvSpPr/>
          <p:nvPr/>
        </p:nvSpPr>
        <p:spPr>
          <a:xfrm>
            <a:off x="1253501" y="4794250"/>
            <a:ext cx="344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b="1" i="0" dirty="0">
                <a:solidFill>
                  <a:srgbClr val="383838"/>
                </a:solidFill>
                <a:effectLst/>
                <a:latin typeface="Montserrat"/>
              </a:rPr>
              <a:t>ICCV2019</a:t>
            </a:r>
            <a:r>
              <a:rPr lang="zh-CN" altLang="en-US" b="1" i="0" dirty="0">
                <a:solidFill>
                  <a:srgbClr val="383838"/>
                </a:solidFill>
                <a:effectLst/>
                <a:latin typeface="Montserrat"/>
              </a:rPr>
              <a:t> </a:t>
            </a:r>
            <a:r>
              <a:rPr lang="en" altLang="zh-CN" b="1" i="0" dirty="0">
                <a:solidFill>
                  <a:srgbClr val="383838"/>
                </a:solidFill>
                <a:effectLst/>
                <a:latin typeface="Montserrat"/>
              </a:rPr>
              <a:t>Best Paper Nominations</a:t>
            </a:r>
            <a:endParaRPr lang="en" altLang="zh-CN" b="0" i="0" dirty="0">
              <a:solidFill>
                <a:srgbClr val="383838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7797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DFBAF4-3EF3-C041-8BBD-CA427674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Background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2CDC2D-020C-4447-BE29-F2DDCC873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Unsupervised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</a:t>
            </a:r>
          </a:p>
          <a:p>
            <a:r>
              <a:rPr kumimoji="1" lang="en-US" altLang="zh-CN" dirty="0"/>
              <a:t>Clustering</a:t>
            </a:r>
          </a:p>
          <a:p>
            <a:r>
              <a:rPr kumimoji="1" lang="en-US" altLang="zh-CN" dirty="0"/>
              <a:t>“missing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data”</a:t>
            </a:r>
          </a:p>
          <a:p>
            <a:r>
              <a:rPr kumimoji="1" lang="en-US" altLang="zh-CN" dirty="0"/>
              <a:t>Instance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Recognition</a:t>
            </a:r>
          </a:p>
          <a:p>
            <a:r>
              <a:rPr kumimoji="1" lang="en-US" altLang="zh-CN" dirty="0"/>
              <a:t>Information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ACB75E-6921-7C4A-8766-AC008FB13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3" y="4440561"/>
            <a:ext cx="8897815" cy="233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5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6C67DD-42AC-0149-B1E9-A5DCA1ED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EAE26-3D15-D741-B6C9-DE8451547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Images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set:</a:t>
            </a:r>
            <a:r>
              <a:rPr kumimoji="1" lang="zh-CN" altLang="en-US" dirty="0"/>
              <a:t> </a:t>
            </a:r>
            <a:r>
              <a:rPr kumimoji="1" lang="en-US" altLang="zh-CN" dirty="0"/>
              <a:t>I</a:t>
            </a:r>
            <a:r>
              <a:rPr kumimoji="1" lang="zh-CN" altLang="en-US" dirty="0"/>
              <a:t> </a:t>
            </a:r>
            <a:r>
              <a:rPr kumimoji="1" lang="en-US" altLang="zh-CN" dirty="0"/>
              <a:t>={x1,</a:t>
            </a:r>
            <a:r>
              <a:rPr kumimoji="1" lang="zh-CN" altLang="en-US" dirty="0"/>
              <a:t> </a:t>
            </a:r>
            <a:r>
              <a:rPr kumimoji="1" lang="en-US" altLang="zh-CN" dirty="0"/>
              <a:t>x2,</a:t>
            </a:r>
            <a:r>
              <a:rPr kumimoji="1" lang="zh-CN" altLang="en-US" dirty="0"/>
              <a:t> </a:t>
            </a:r>
            <a:r>
              <a:rPr kumimoji="1" lang="en-US" altLang="zh-CN" dirty="0"/>
              <a:t>x3,</a:t>
            </a:r>
            <a:r>
              <a:rPr kumimoji="1" lang="zh-CN" altLang="en-US" dirty="0"/>
              <a:t> </a:t>
            </a:r>
            <a:r>
              <a:rPr kumimoji="1" lang="en-US" altLang="zh-CN" dirty="0"/>
              <a:t>…,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xN</a:t>
            </a:r>
            <a:r>
              <a:rPr kumimoji="1" lang="en-US" altLang="zh-CN" dirty="0"/>
              <a:t>}</a:t>
            </a:r>
          </a:p>
          <a:p>
            <a:r>
              <a:rPr kumimoji="1" lang="en-US" altLang="zh-CN" dirty="0"/>
              <a:t>Embeddings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set:</a:t>
            </a:r>
            <a:r>
              <a:rPr kumimoji="1" lang="zh-CN" altLang="en-US" dirty="0"/>
              <a:t> </a:t>
            </a:r>
            <a:r>
              <a:rPr kumimoji="1" lang="en-US" altLang="zh-CN" dirty="0"/>
              <a:t>V={v1,</a:t>
            </a:r>
            <a:r>
              <a:rPr kumimoji="1" lang="zh-CN" altLang="en-US" dirty="0"/>
              <a:t> </a:t>
            </a:r>
            <a:r>
              <a:rPr kumimoji="1" lang="en-US" altLang="zh-CN" dirty="0"/>
              <a:t>v2,</a:t>
            </a:r>
            <a:r>
              <a:rPr kumimoji="1" lang="zh-CN" altLang="en-US" dirty="0"/>
              <a:t> </a:t>
            </a:r>
            <a:r>
              <a:rPr kumimoji="1" lang="en-US" altLang="zh-CN" dirty="0"/>
              <a:t>v3,</a:t>
            </a:r>
            <a:r>
              <a:rPr kumimoji="1" lang="zh-CN" altLang="en-US" dirty="0"/>
              <a:t> </a:t>
            </a:r>
            <a:r>
              <a:rPr kumimoji="1" lang="en-US" altLang="zh-CN" dirty="0"/>
              <a:t>…,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vN</a:t>
            </a:r>
            <a:r>
              <a:rPr kumimoji="1" lang="en-US" altLang="zh-CN" dirty="0"/>
              <a:t>}</a:t>
            </a:r>
          </a:p>
          <a:p>
            <a:r>
              <a:rPr kumimoji="1" lang="en-US" altLang="zh-CN" dirty="0"/>
              <a:t>Background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neighbors:</a:t>
            </a:r>
            <a:r>
              <a:rPr kumimoji="1" lang="zh-CN" altLang="en-US" dirty="0"/>
              <a:t> </a:t>
            </a:r>
            <a:r>
              <a:rPr kumimoji="1" lang="en-US" altLang="zh-CN" dirty="0"/>
              <a:t>B</a:t>
            </a:r>
          </a:p>
          <a:p>
            <a:r>
              <a:rPr kumimoji="1" lang="en-US" altLang="zh-CN" dirty="0"/>
              <a:t>Close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neighbors:</a:t>
            </a:r>
            <a:r>
              <a:rPr kumimoji="1" lang="zh-CN" altLang="en-US" dirty="0"/>
              <a:t> </a:t>
            </a:r>
            <a:r>
              <a:rPr kumimoji="1" lang="en-US" altLang="zh-CN" dirty="0"/>
              <a:t>C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223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35AEA-9310-554D-9933-A9E67068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Neighbor</a:t>
            </a:r>
            <a:r>
              <a:rPr kumimoji="1" lang="zh-CN" altLang="en-US" dirty="0"/>
              <a:t> </a:t>
            </a:r>
            <a:r>
              <a:rPr kumimoji="1" lang="en-US" altLang="zh-CN" dirty="0"/>
              <a:t>identification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D9D5A2-6813-774B-A7B6-914608157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Background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neighbors</a:t>
            </a:r>
          </a:p>
          <a:p>
            <a:pPr lvl="1"/>
            <a:r>
              <a:rPr kumimoji="1" lang="en-US" altLang="zh-CN" dirty="0"/>
              <a:t>Nearest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neighbors</a:t>
            </a:r>
          </a:p>
          <a:p>
            <a:pPr lvl="1"/>
            <a:r>
              <a:rPr kumimoji="1" lang="en-US" altLang="zh-CN" dirty="0"/>
              <a:t>Top</a:t>
            </a:r>
            <a:r>
              <a:rPr kumimoji="1" lang="zh-CN" altLang="en-US" dirty="0"/>
              <a:t> </a:t>
            </a:r>
            <a:r>
              <a:rPr kumimoji="1" lang="en-US" altLang="zh-CN" dirty="0"/>
              <a:t>K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V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given</a:t>
            </a:r>
            <a:r>
              <a:rPr kumimoji="1" lang="zh-CN" altLang="en-US" dirty="0"/>
              <a:t> </a:t>
            </a:r>
            <a:r>
              <a:rPr kumimoji="1" lang="en-US" altLang="zh-CN" dirty="0"/>
              <a:t>vi</a:t>
            </a:r>
          </a:p>
          <a:p>
            <a:pPr lvl="1"/>
            <a:endParaRPr kumimoji="1" lang="en-US" altLang="zh-CN" dirty="0"/>
          </a:p>
          <a:p>
            <a:r>
              <a:rPr kumimoji="1" lang="en-US" altLang="zh-CN" dirty="0"/>
              <a:t>Close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neighbors</a:t>
            </a:r>
          </a:p>
          <a:p>
            <a:pPr lvl="1"/>
            <a:r>
              <a:rPr kumimoji="1" lang="en-US" altLang="zh-CN" dirty="0"/>
              <a:t>Cluster(k-means)</a:t>
            </a:r>
          </a:p>
          <a:p>
            <a:pPr lvl="1"/>
            <a:r>
              <a:rPr kumimoji="1" lang="en-US" altLang="zh-CN" dirty="0"/>
              <a:t>Cluster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V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into</a:t>
            </a:r>
            <a:r>
              <a:rPr kumimoji="1" lang="zh-CN" altLang="en-US" dirty="0"/>
              <a:t> </a:t>
            </a:r>
            <a:r>
              <a:rPr kumimoji="1" lang="en-US" altLang="zh-CN" dirty="0"/>
              <a:t>m</a:t>
            </a:r>
            <a:r>
              <a:rPr kumimoji="1" lang="zh-CN" altLang="en-US" dirty="0"/>
              <a:t> </a:t>
            </a:r>
            <a:r>
              <a:rPr kumimoji="1" lang="en-US" altLang="zh-CN" dirty="0"/>
              <a:t>groups</a:t>
            </a:r>
            <a:r>
              <a:rPr kumimoji="1" lang="zh-CN" altLang="en-US" dirty="0"/>
              <a:t> </a:t>
            </a:r>
            <a:r>
              <a:rPr kumimoji="1" lang="en-US" altLang="zh-CN" dirty="0"/>
              <a:t>G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{g1,</a:t>
            </a:r>
            <a:r>
              <a:rPr kumimoji="1" lang="zh-CN" altLang="en-US" dirty="0"/>
              <a:t> </a:t>
            </a:r>
            <a:r>
              <a:rPr kumimoji="1" lang="en-US" altLang="zh-CN" dirty="0"/>
              <a:t>g2,</a:t>
            </a:r>
            <a:r>
              <a:rPr kumimoji="1" lang="zh-CN" altLang="en-US" dirty="0"/>
              <a:t> </a:t>
            </a:r>
            <a:r>
              <a:rPr kumimoji="1" lang="en-US" altLang="zh-CN" dirty="0"/>
              <a:t>g3,</a:t>
            </a:r>
            <a:r>
              <a:rPr kumimoji="1" lang="zh-CN" altLang="en-US" dirty="0"/>
              <a:t> </a:t>
            </a:r>
            <a:r>
              <a:rPr kumimoji="1" lang="en-US" altLang="zh-CN" dirty="0"/>
              <a:t>…,</a:t>
            </a:r>
            <a:r>
              <a:rPr kumimoji="1" lang="zh-CN" altLang="en-US" dirty="0"/>
              <a:t> </a:t>
            </a:r>
            <a:r>
              <a:rPr kumimoji="1" lang="en-US" altLang="zh-CN" dirty="0"/>
              <a:t>gm}</a:t>
            </a:r>
          </a:p>
          <a:p>
            <a:pPr lvl="1"/>
            <a:r>
              <a:rPr kumimoji="1" lang="en-US" altLang="zh-CN" dirty="0"/>
              <a:t>Multi</a:t>
            </a:r>
            <a:r>
              <a:rPr kumimoji="1" lang="zh-CN" altLang="en-US" dirty="0"/>
              <a:t> </a:t>
            </a:r>
            <a:r>
              <a:rPr kumimoji="1" lang="en-US" altLang="zh-CN" dirty="0"/>
              <a:t>clustering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fusion(stable)</a:t>
            </a:r>
          </a:p>
          <a:p>
            <a:pPr lvl="2"/>
            <a:r>
              <a:rPr kumimoji="1" lang="en-US" altLang="zh-CN" dirty="0"/>
              <a:t>K</a:t>
            </a:r>
            <a:r>
              <a:rPr kumimoji="1" lang="zh-CN" altLang="en-US" dirty="0"/>
              <a:t> </a:t>
            </a:r>
            <a:r>
              <a:rPr kumimoji="1" lang="en-US" altLang="zh-CN" dirty="0"/>
              <a:t>clusters:</a:t>
            </a:r>
            <a:r>
              <a:rPr kumimoji="1" lang="zh-CN" altLang="en-US" dirty="0"/>
              <a:t> </a:t>
            </a:r>
            <a:r>
              <a:rPr kumimoji="1" lang="en-US" altLang="zh-CN" dirty="0"/>
              <a:t>G1,</a:t>
            </a:r>
            <a:r>
              <a:rPr kumimoji="1" lang="zh-CN" altLang="en-US" dirty="0"/>
              <a:t> </a:t>
            </a:r>
            <a:r>
              <a:rPr kumimoji="1" lang="en-US" altLang="zh-CN" dirty="0"/>
              <a:t>G2,</a:t>
            </a:r>
            <a:r>
              <a:rPr kumimoji="1" lang="zh-CN" altLang="en-US" dirty="0"/>
              <a:t> </a:t>
            </a:r>
            <a:r>
              <a:rPr kumimoji="1" lang="en-US" altLang="zh-CN" dirty="0"/>
              <a:t>…,</a:t>
            </a:r>
            <a:r>
              <a:rPr kumimoji="1" lang="zh-CN" altLang="en-US" dirty="0"/>
              <a:t> </a:t>
            </a:r>
            <a:r>
              <a:rPr kumimoji="1" lang="en-US" altLang="zh-CN" dirty="0"/>
              <a:t>GK</a:t>
            </a:r>
          </a:p>
          <a:p>
            <a:pPr lvl="2"/>
            <a:r>
              <a:rPr kumimoji="1" lang="en-US" altLang="zh-CN" dirty="0"/>
              <a:t>Fusion: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G’=</a:t>
            </a:r>
            <a:r>
              <a:rPr kumimoji="1" lang="zh-CN" altLang="en-US" dirty="0"/>
              <a:t> </a:t>
            </a:r>
            <a:r>
              <a:rPr kumimoji="1" lang="en-US" altLang="zh-CN" dirty="0"/>
              <a:t>G1(vi)</a:t>
            </a:r>
            <a:r>
              <a:rPr kumimoji="1" lang="zh-CN" altLang="en-US" dirty="0"/>
              <a:t> </a:t>
            </a:r>
            <a:r>
              <a:rPr kumimoji="1" lang="en-US" altLang="zh-CN" dirty="0"/>
              <a:t>U</a:t>
            </a:r>
            <a:r>
              <a:rPr kumimoji="1" lang="zh-CN" altLang="en-US" dirty="0"/>
              <a:t> </a:t>
            </a:r>
            <a:r>
              <a:rPr kumimoji="1" lang="en-US" altLang="zh-CN" dirty="0"/>
              <a:t>G2(vi)</a:t>
            </a:r>
            <a:r>
              <a:rPr kumimoji="1" lang="zh-CN" altLang="en-US" dirty="0"/>
              <a:t> </a:t>
            </a:r>
            <a:r>
              <a:rPr kumimoji="1" lang="en-US" altLang="zh-CN" dirty="0"/>
              <a:t>U</a:t>
            </a:r>
            <a:r>
              <a:rPr kumimoji="1" lang="zh-CN" altLang="en-US" dirty="0"/>
              <a:t> </a:t>
            </a:r>
            <a:r>
              <a:rPr kumimoji="1" lang="en-US" altLang="zh-CN" dirty="0"/>
              <a:t>…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Gk</a:t>
            </a:r>
            <a:r>
              <a:rPr kumimoji="1" lang="en-US" altLang="zh-CN" dirty="0"/>
              <a:t>(vi)</a:t>
            </a:r>
          </a:p>
          <a:p>
            <a:pPr lvl="2"/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9938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00F2FB-E457-8142-B9F6-57E4601A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Local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Aggregation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Metric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19A6BC6-AF50-D445-A856-911D2DD05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3689"/>
            <a:ext cx="5092700" cy="863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A1D0131-A8BC-F748-8C92-6E905247D9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53"/>
          <a:stretch/>
        </p:blipFill>
        <p:spPr>
          <a:xfrm>
            <a:off x="838200" y="3171038"/>
            <a:ext cx="2870200" cy="3750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A8E96DF-81A1-244B-BFBA-CC413D3A2F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206" b="-1"/>
          <a:stretch/>
        </p:blipFill>
        <p:spPr>
          <a:xfrm>
            <a:off x="3708400" y="3171038"/>
            <a:ext cx="3098800" cy="3813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2D8F24-313A-6444-926B-7C92DA6B5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705189"/>
            <a:ext cx="37846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0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09A69D-C448-E544-9FC4-A342DACC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Experiments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0BDDA43-DBB1-8041-814A-E53AE8D4C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4226" y="24689"/>
            <a:ext cx="4871835" cy="67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5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130</Words>
  <Application>Microsoft Macintosh PowerPoint</Application>
  <PresentationFormat>宽屏</PresentationFormat>
  <Paragraphs>27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Montserrat</vt:lpstr>
      <vt:lpstr>Arial</vt:lpstr>
      <vt:lpstr>Office 主题​​</vt:lpstr>
      <vt:lpstr>PowerPoint 演示文稿</vt:lpstr>
      <vt:lpstr>Background</vt:lpstr>
      <vt:lpstr>Method</vt:lpstr>
      <vt:lpstr>Neighbor identification</vt:lpstr>
      <vt:lpstr>Local Aggregation Metric</vt:lpstr>
      <vt:lpstr>Experiments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4</cp:revision>
  <dcterms:created xsi:type="dcterms:W3CDTF">2019-12-08T06:01:05Z</dcterms:created>
  <dcterms:modified xsi:type="dcterms:W3CDTF">2019-12-08T06:45:53Z</dcterms:modified>
</cp:coreProperties>
</file>