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46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92B532-C399-4C08-BEB7-77A7AF9CE2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9AF64C5-DFEF-46F6-86A3-8AF8702037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2D88832-ED38-4CFB-9BBF-6A67BDFEE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CA31-950C-4510-979F-E47AF2D482F5}" type="datetimeFigureOut">
              <a:rPr lang="zh-CN" altLang="en-US" smtClean="0"/>
              <a:t>2020/12/21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03A885A-6C1F-4009-B043-39B735695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028405F-418B-41D6-90A1-C30B7E30E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D26A-40F7-4F58-BB7D-9666A229E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3519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02BDA8-000F-4FFC-BBC4-BC07E9FE3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D311023-E50A-4EF0-AD75-7FDF7DA5D9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1D166B-EC54-40AD-8003-20FC7954C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CA31-950C-4510-979F-E47AF2D482F5}" type="datetimeFigureOut">
              <a:rPr lang="zh-CN" altLang="en-US" smtClean="0"/>
              <a:t>2020/12/21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A3612FC-6583-4804-847A-5918AE870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79DBC3B-3FA5-46F9-A629-3ED6C9ABB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D26A-40F7-4F58-BB7D-9666A229E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821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E08E6AF-C5EA-4BE7-A334-3C87C71833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D353C4B-0A56-4B5A-8C87-0CE8BB715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8DFCDF1-9783-43DD-B7D8-64C874A13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CA31-950C-4510-979F-E47AF2D482F5}" type="datetimeFigureOut">
              <a:rPr lang="zh-CN" altLang="en-US" smtClean="0"/>
              <a:t>2020/12/21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1D6DC67-CCE7-40AA-A5D5-AED1CD4B2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35538D2-0F46-4AFA-8812-9315DD0D9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D26A-40F7-4F58-BB7D-9666A229E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109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4370E3-202A-4946-B894-E9C7267EE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5F72F75-97B7-4E64-A9FC-8D906C2E8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7778CEA-0710-4AD1-AD21-0D3ED935D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CA31-950C-4510-979F-E47AF2D482F5}" type="datetimeFigureOut">
              <a:rPr lang="zh-CN" altLang="en-US" smtClean="0"/>
              <a:t>2020/12/21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3AEDD75-9847-4A07-8B65-676B0CCF4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AD658D7-3F34-4A6C-B1F7-F33A1091A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D26A-40F7-4F58-BB7D-9666A229E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3567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3B5556-E977-412B-8C98-BC31437F3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F78433C-5B7A-401F-8A5E-574A3722D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327B1A5-3186-40A5-9EC9-4509B9F27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CA31-950C-4510-979F-E47AF2D482F5}" type="datetimeFigureOut">
              <a:rPr lang="zh-CN" altLang="en-US" smtClean="0"/>
              <a:t>2020/12/21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F53A3B9-6850-49ED-BE05-D2798695C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95869D7-605B-4500-952C-66C98BC96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D26A-40F7-4F58-BB7D-9666A229E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8449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3E9797-4FE5-4416-A650-0EFFC07B7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D2142D3-5029-4644-8F1A-CB72C22D1E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395A984-6B6B-4A74-9BF4-819FA36C36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D261168-77F6-4215-AC7F-A47CCAD53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CA31-950C-4510-979F-E47AF2D482F5}" type="datetimeFigureOut">
              <a:rPr lang="zh-CN" altLang="en-US" smtClean="0"/>
              <a:t>2020/12/21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A829F46-9150-4D01-BC0F-3CFD05A09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C4A4C7C-22CB-4300-B2E3-43D96314C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D26A-40F7-4F58-BB7D-9666A229E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3543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387E4F-DB0F-4C82-8483-E5E7A2411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E2D5CCF-01A9-4E81-945E-19120A56E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F666369-E585-48C1-BCDA-BB2E4B7EDE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9AD6A97-F07D-4C52-90C3-38864C3787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1C75B3D-6C81-4BB1-8659-858E84BF47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3099B36-D1A0-40E1-B15B-5BD4BCC94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CA31-950C-4510-979F-E47AF2D482F5}" type="datetimeFigureOut">
              <a:rPr lang="zh-CN" altLang="en-US" smtClean="0"/>
              <a:t>2020/12/21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0F23AA5-055A-4D0A-B84B-221F810AE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4CD9674-C6C3-4C14-B0F7-3F7EF25FE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D26A-40F7-4F58-BB7D-9666A229E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769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B542CC-5C43-4B72-AE8C-B04FBC60F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9478BD8-0198-40AE-9568-71F6BC598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CA31-950C-4510-979F-E47AF2D482F5}" type="datetimeFigureOut">
              <a:rPr lang="zh-CN" altLang="en-US" smtClean="0"/>
              <a:t>2020/12/21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22AB636-104D-48D1-A1E1-74F7A6BCE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2C86D9D-10BE-4B94-AF07-649C345DC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D26A-40F7-4F58-BB7D-9666A229E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59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36EA95D-139C-4A1C-9D25-5067DBB16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CA31-950C-4510-979F-E47AF2D482F5}" type="datetimeFigureOut">
              <a:rPr lang="zh-CN" altLang="en-US" smtClean="0"/>
              <a:t>2020/12/21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B7800AD-D820-43DB-85D0-890EACD6D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E066F1B-6C50-48A1-9D73-D3BB0FBD9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D26A-40F7-4F58-BB7D-9666A229E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290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A6C138-A23C-44AB-88CD-C95F06932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FAE680C-19D8-49ED-ABDB-CE23CB160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8E52C51-36DA-4060-9078-7787F4821F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EE17245-B8DC-4A0C-963A-B763E7985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CA31-950C-4510-979F-E47AF2D482F5}" type="datetimeFigureOut">
              <a:rPr lang="zh-CN" altLang="en-US" smtClean="0"/>
              <a:t>2020/12/21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7F1B12B-1192-41BF-A703-1437663CA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5C0442D-470F-4537-901D-E7397D9CD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D26A-40F7-4F58-BB7D-9666A229E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298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BC4A2B-51C2-4100-B381-B2887B137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7512BDA-6831-4ABF-944D-98C753B1A3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53C35E9-50CF-4B1A-8C52-4AE6DBD18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ABE666B-6AAC-4E73-AFC9-687B30FD8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CA31-950C-4510-979F-E47AF2D482F5}" type="datetimeFigureOut">
              <a:rPr lang="zh-CN" altLang="en-US" smtClean="0"/>
              <a:t>2020/12/21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06087D1-4C3D-439A-945A-D7A69F6B5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5E54604-162F-4D3F-ADBC-0B42EA178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D26A-40F7-4F58-BB7D-9666A229E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175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CFF2784-25DD-403D-9262-77E6552C4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E38FC0E-9095-4E4D-AE44-59ED9C7E9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0811AD3-BA41-4B41-8AAE-A334E2608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5CA31-950C-4510-979F-E47AF2D482F5}" type="datetimeFigureOut">
              <a:rPr lang="zh-CN" altLang="en-US" smtClean="0"/>
              <a:t>2020/12/21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6DDDDFD-1467-4B50-8259-3E8AC66DFB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4B134F5-B678-4ABE-B148-F848087566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DD26A-40F7-4F58-BB7D-9666A229E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512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B930A646-CEB8-4476-8AA3-59AB9E74171D}"/>
              </a:ext>
            </a:extLst>
          </p:cNvPr>
          <p:cNvSpPr txBox="1"/>
          <p:nvPr/>
        </p:nvSpPr>
        <p:spPr>
          <a:xfrm>
            <a:off x="5363418" y="4433874"/>
            <a:ext cx="1465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2020-12-20</a:t>
            </a:r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4387E9F2-51F6-448A-B2CF-0428FD3747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3452" y="191334"/>
            <a:ext cx="986790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102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A2E93DC2-C401-44EF-A91A-630ECE0463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350" y="1000125"/>
            <a:ext cx="10401300" cy="4857750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D526A6CF-6D5D-45A6-BDBE-1D83F68FC054}"/>
              </a:ext>
            </a:extLst>
          </p:cNvPr>
          <p:cNvSpPr txBox="1"/>
          <p:nvPr/>
        </p:nvSpPr>
        <p:spPr>
          <a:xfrm>
            <a:off x="169682" y="141403"/>
            <a:ext cx="1234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framework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49331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F458FEB1-31CF-421B-BE55-F765A821CCC6}"/>
              </a:ext>
            </a:extLst>
          </p:cNvPr>
          <p:cNvSpPr txBox="1"/>
          <p:nvPr/>
        </p:nvSpPr>
        <p:spPr>
          <a:xfrm>
            <a:off x="169682" y="141403"/>
            <a:ext cx="1423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Train &amp; Test</a:t>
            </a:r>
            <a:endParaRPr lang="zh-CN" altLang="en-US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882A4BA-06BE-4781-9777-9E3D515008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106" y="1406951"/>
            <a:ext cx="4752975" cy="91440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E9D4559F-7BB9-4272-87EF-15743B8AC8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682" y="2552700"/>
            <a:ext cx="5410200" cy="17526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761C4FCC-F1D5-4D50-AE7A-71F6B54201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343" y="4793334"/>
            <a:ext cx="4000500" cy="495300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9605B21B-A8C0-4339-833A-6381DAB622D7}"/>
              </a:ext>
            </a:extLst>
          </p:cNvPr>
          <p:cNvSpPr txBox="1"/>
          <p:nvPr/>
        </p:nvSpPr>
        <p:spPr>
          <a:xfrm flipH="1">
            <a:off x="6095999" y="414779"/>
            <a:ext cx="4282911" cy="129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数据集构造：</a:t>
            </a:r>
            <a:r>
              <a:rPr lang="en-US" altLang="zh-CN" dirty="0"/>
              <a:t>ImageNet</a:t>
            </a:r>
            <a:r>
              <a:rPr lang="zh-CN" altLang="en-US" dirty="0"/>
              <a:t>构造</a:t>
            </a:r>
            <a:r>
              <a:rPr lang="en-US" altLang="zh-CN" dirty="0"/>
              <a:t>pair</a:t>
            </a:r>
            <a:r>
              <a:rPr lang="zh-CN" altLang="en-US" dirty="0"/>
              <a:t>对</a:t>
            </a: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每个</a:t>
            </a:r>
            <a:r>
              <a:rPr lang="en-US" altLang="zh-CN" dirty="0"/>
              <a:t>batch</a:t>
            </a:r>
            <a:r>
              <a:rPr lang="zh-CN" altLang="en-US" dirty="0"/>
              <a:t>选择一种任务</a:t>
            </a: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在</a:t>
            </a:r>
            <a:r>
              <a:rPr lang="en-US" altLang="zh-CN" dirty="0"/>
              <a:t>fine-tuning</a:t>
            </a:r>
            <a:r>
              <a:rPr lang="zh-CN" altLang="en-US" dirty="0"/>
              <a:t>中只有对应的</a:t>
            </a:r>
            <a:r>
              <a:rPr lang="en-US" altLang="zh-CN" dirty="0"/>
              <a:t>head</a:t>
            </a:r>
            <a:r>
              <a:rPr lang="zh-CN" altLang="en-US" dirty="0"/>
              <a:t>和</a:t>
            </a:r>
            <a:r>
              <a:rPr lang="en-US" altLang="zh-CN" dirty="0"/>
              <a:t>tail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9005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F1F97FDE-15EA-4473-8498-79E0DCDDE4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255" y="752475"/>
            <a:ext cx="4752975" cy="6105525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507744D5-8F7A-49B5-A2F0-26B05FD95791}"/>
              </a:ext>
            </a:extLst>
          </p:cNvPr>
          <p:cNvSpPr txBox="1"/>
          <p:nvPr/>
        </p:nvSpPr>
        <p:spPr>
          <a:xfrm>
            <a:off x="115479" y="116991"/>
            <a:ext cx="14682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Experiments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D67D3AC6-F4F2-4231-B361-CE95FC083FB1}"/>
              </a:ext>
            </a:extLst>
          </p:cNvPr>
          <p:cNvSpPr txBox="1"/>
          <p:nvPr/>
        </p:nvSpPr>
        <p:spPr>
          <a:xfrm>
            <a:off x="1397376" y="388583"/>
            <a:ext cx="1909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Super-resolution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99FD176-E7E0-4DA7-BC66-47DADBE5E268}"/>
              </a:ext>
            </a:extLst>
          </p:cNvPr>
          <p:cNvSpPr txBox="1"/>
          <p:nvPr/>
        </p:nvSpPr>
        <p:spPr>
          <a:xfrm>
            <a:off x="7558092" y="583200"/>
            <a:ext cx="13268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Denoising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05B6B2E-F51F-4950-AC86-FCCBF1EB7BD5}"/>
              </a:ext>
            </a:extLst>
          </p:cNvPr>
          <p:cNvSpPr txBox="1"/>
          <p:nvPr/>
        </p:nvSpPr>
        <p:spPr>
          <a:xfrm>
            <a:off x="7620148" y="4824814"/>
            <a:ext cx="1232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Deraining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AA5F76DA-6EBF-4A06-A20B-2EFE7BC192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9360" y="1149011"/>
            <a:ext cx="4229100" cy="2762250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D8965C66-FACA-4D28-AC5E-AC5933C227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7184" y="5401721"/>
            <a:ext cx="7474816" cy="125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686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48949A97-F083-4E70-BFEA-261C6590F4A9}"/>
              </a:ext>
            </a:extLst>
          </p:cNvPr>
          <p:cNvSpPr txBox="1"/>
          <p:nvPr/>
        </p:nvSpPr>
        <p:spPr>
          <a:xfrm>
            <a:off x="115479" y="116991"/>
            <a:ext cx="14682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Experiments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B72092D-E3CB-47F4-880E-2968EB507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134" y="1929361"/>
            <a:ext cx="4867275" cy="307657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8BEC40A5-7B44-401E-B0AE-DA6571B4C2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591" y="3821334"/>
            <a:ext cx="4314825" cy="253365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C1536851-9CBC-4960-9415-9DEEABC0A4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464" y="1400724"/>
            <a:ext cx="4695825" cy="1057275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1C8BC3F7-0410-4F35-B539-81A8CA643D75}"/>
              </a:ext>
            </a:extLst>
          </p:cNvPr>
          <p:cNvSpPr txBox="1"/>
          <p:nvPr/>
        </p:nvSpPr>
        <p:spPr>
          <a:xfrm>
            <a:off x="2582944" y="1112363"/>
            <a:ext cx="791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loss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36CF7648-3EB2-4460-BA9F-E65E717DEB78}"/>
              </a:ext>
            </a:extLst>
          </p:cNvPr>
          <p:cNvSpPr txBox="1"/>
          <p:nvPr/>
        </p:nvSpPr>
        <p:spPr>
          <a:xfrm>
            <a:off x="1970201" y="3372400"/>
            <a:ext cx="3431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Generalization Ability</a:t>
            </a:r>
            <a:endParaRPr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D2A6939-735D-4B72-8E3F-252507966EC2}"/>
              </a:ext>
            </a:extLst>
          </p:cNvPr>
          <p:cNvSpPr txBox="1"/>
          <p:nvPr/>
        </p:nvSpPr>
        <p:spPr>
          <a:xfrm>
            <a:off x="7961179" y="1297029"/>
            <a:ext cx="3431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Generalization Ability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58274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38</Words>
  <Application>Microsoft Office PowerPoint</Application>
  <PresentationFormat>宽屏</PresentationFormat>
  <Paragraphs>14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刘偲</dc:creator>
  <cp:lastModifiedBy>汤 宗衡</cp:lastModifiedBy>
  <cp:revision>34</cp:revision>
  <dcterms:created xsi:type="dcterms:W3CDTF">2020-12-20T05:03:42Z</dcterms:created>
  <dcterms:modified xsi:type="dcterms:W3CDTF">2020-12-21T12:17:41Z</dcterms:modified>
</cp:coreProperties>
</file>