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48" r:id="rId3"/>
    <p:sldId id="335" r:id="rId4"/>
    <p:sldId id="361" r:id="rId5"/>
    <p:sldId id="364" r:id="rId6"/>
    <p:sldId id="36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16"/>
    <p:restoredTop sz="89583"/>
  </p:normalViewPr>
  <p:slideViewPr>
    <p:cSldViewPr snapToGrid="0" snapToObjects="1">
      <p:cViewPr>
        <p:scale>
          <a:sx n="100" d="100"/>
          <a:sy n="100" d="100"/>
        </p:scale>
        <p:origin x="6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B388F-17D9-CD4E-9DF4-7A224BC32A09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0528D-583C-9143-A3A5-8840B73E0A5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0853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2706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510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6493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769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419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489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856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6019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063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677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748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855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096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400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40C3-CA62-AF4E-81FC-E2F8814B1EFA}" type="datetimeFigureOut">
              <a:rPr kumimoji="1" lang="zh-CN" altLang="en-US" smtClean="0"/>
              <a:t>2019/9/28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471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75048" y="5034753"/>
            <a:ext cx="3110346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-US" altLang="zh-CN" dirty="0"/>
              <a:t>ICCV</a:t>
            </a:r>
            <a:r>
              <a:rPr kumimoji="1" lang="zh-CN" altLang="en-US" dirty="0"/>
              <a:t> </a:t>
            </a:r>
            <a:r>
              <a:rPr kumimoji="1" lang="en-US" altLang="zh-CN" dirty="0"/>
              <a:t>2019</a:t>
            </a:r>
            <a:endParaRPr kumimoji="1" lang="zh-CN" alt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5490C8DE-5E50-4781-8405-03EBB1E46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851" y="1531462"/>
            <a:ext cx="9380329" cy="278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6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9710" y="0"/>
            <a:ext cx="10515600" cy="1325563"/>
          </a:xfrm>
        </p:spPr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89843" y="1787578"/>
            <a:ext cx="10923980" cy="207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-US" altLang="zh-CN" sz="2200" dirty="0"/>
              <a:t>Learning </a:t>
            </a:r>
            <a:r>
              <a:rPr kumimoji="1" lang="en-US" altLang="zh-CN" sz="2200" dirty="0">
                <a:solidFill>
                  <a:srgbClr val="FF0000"/>
                </a:solidFill>
              </a:rPr>
              <a:t>portable</a:t>
            </a:r>
            <a:r>
              <a:rPr kumimoji="1" lang="en-US" altLang="zh-CN" sz="2200" dirty="0"/>
              <a:t> neural networks for edge devices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-US" altLang="zh-CN" sz="2200" dirty="0"/>
              <a:t>Deep neural network </a:t>
            </a:r>
            <a:r>
              <a:rPr kumimoji="1" lang="en-US" altLang="zh-CN" sz="2200" dirty="0">
                <a:solidFill>
                  <a:srgbClr val="FF0000"/>
                </a:solidFill>
              </a:rPr>
              <a:t>compression</a:t>
            </a:r>
            <a:r>
              <a:rPr kumimoji="1" lang="en-US" altLang="zh-CN" sz="2200" dirty="0"/>
              <a:t> and </a:t>
            </a:r>
            <a:r>
              <a:rPr kumimoji="1" lang="en-US" altLang="zh-CN" sz="2200" dirty="0">
                <a:solidFill>
                  <a:srgbClr val="FF0000"/>
                </a:solidFill>
              </a:rPr>
              <a:t>speed-up</a:t>
            </a:r>
            <a:r>
              <a:rPr kumimoji="1" lang="en-US" altLang="zh-CN" sz="2200" dirty="0"/>
              <a:t> methods are effective for training compact deep models, when we can </a:t>
            </a:r>
            <a:r>
              <a:rPr kumimoji="1" lang="en-US" altLang="zh-CN" sz="2200" dirty="0">
                <a:solidFill>
                  <a:srgbClr val="FF0000"/>
                </a:solidFill>
              </a:rPr>
              <a:t>directly access the training dataset</a:t>
            </a:r>
            <a:r>
              <a:rPr kumimoji="1" lang="en" altLang="zh-CN" sz="2200" dirty="0">
                <a:solidFill>
                  <a:srgbClr val="FF0000"/>
                </a:solidFill>
              </a:rPr>
              <a:t>﻿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-US" altLang="zh-CN" sz="2200" dirty="0"/>
              <a:t>Practice</a:t>
            </a:r>
            <a:r>
              <a:rPr kumimoji="1" lang="en-US" altLang="zh-CN" sz="2200" dirty="0">
                <a:solidFill>
                  <a:srgbClr val="FF0000"/>
                </a:solidFill>
              </a:rPr>
              <a:t> constrains</a:t>
            </a:r>
            <a:r>
              <a:rPr kumimoji="1" lang="en-US" altLang="zh-CN" sz="2200" dirty="0"/>
              <a:t>: training data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unavailable, architecture unknown</a:t>
            </a:r>
            <a:endParaRPr kumimoji="1" lang="en" altLang="zh-CN" sz="2200" dirty="0"/>
          </a:p>
        </p:txBody>
      </p:sp>
    </p:spTree>
    <p:extLst>
      <p:ext uri="{BB962C8B-B14F-4D97-AF65-F5344CB8AC3E}">
        <p14:creationId xmlns:p14="http://schemas.microsoft.com/office/powerpoint/2010/main" val="54163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9710" y="0"/>
            <a:ext cx="10515600" cy="1325563"/>
          </a:xfrm>
        </p:spPr>
        <p:txBody>
          <a:bodyPr/>
          <a:lstStyle/>
          <a:p>
            <a:r>
              <a:rPr kumimoji="1" lang="en-US" altLang="zh-CN" dirty="0"/>
              <a:t>Contributions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69710" y="1508441"/>
            <a:ext cx="11454713" cy="1055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Propose a novel</a:t>
            </a:r>
            <a:r>
              <a:rPr kumimoji="1" lang="zh-CN" altLang="en-US" sz="2200" dirty="0"/>
              <a:t> </a:t>
            </a:r>
            <a:r>
              <a:rPr kumimoji="1" lang="en" altLang="zh-CN" sz="2200" dirty="0"/>
              <a:t>﻿</a:t>
            </a:r>
            <a:r>
              <a:rPr kumimoji="1" lang="en-US" altLang="zh-CN" sz="2200" dirty="0"/>
              <a:t>framework for training </a:t>
            </a:r>
            <a:r>
              <a:rPr kumimoji="1" lang="en-US" altLang="zh-CN" sz="2200" dirty="0">
                <a:solidFill>
                  <a:srgbClr val="FF0000"/>
                </a:solidFill>
              </a:rPr>
              <a:t>efficient</a:t>
            </a:r>
            <a:r>
              <a:rPr kumimoji="1" lang="en-US" altLang="zh-CN" sz="2200" dirty="0"/>
              <a:t> deep neural networks by exploiting GANs</a:t>
            </a:r>
            <a:endParaRPr kumimoji="1" lang="en" altLang="zh-CN" sz="2200" dirty="0"/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-US" altLang="zh-CN" sz="2200" dirty="0"/>
              <a:t>Achieve </a:t>
            </a:r>
            <a:r>
              <a:rPr kumimoji="1" lang="en-US" altLang="zh-CN" sz="2200" dirty="0">
                <a:solidFill>
                  <a:srgbClr val="FF0000"/>
                </a:solidFill>
              </a:rPr>
              <a:t>comparable</a:t>
            </a:r>
            <a:r>
              <a:rPr kumimoji="1" lang="en-US" altLang="zh-CN" sz="2200" dirty="0"/>
              <a:t> performance</a:t>
            </a:r>
            <a:endParaRPr kumimoji="1" lang="en" altLang="zh-CN" sz="2200" dirty="0"/>
          </a:p>
        </p:txBody>
      </p:sp>
    </p:spTree>
    <p:extLst>
      <p:ext uri="{BB962C8B-B14F-4D97-AF65-F5344CB8AC3E}">
        <p14:creationId xmlns:p14="http://schemas.microsoft.com/office/powerpoint/2010/main" val="180360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7671" y="1730"/>
            <a:ext cx="11190515" cy="1325563"/>
          </a:xfrm>
        </p:spPr>
        <p:txBody>
          <a:bodyPr/>
          <a:lstStyle/>
          <a:p>
            <a:r>
              <a:rPr lang="en-US" altLang="zh-CN" dirty="0"/>
              <a:t>Framework:</a:t>
            </a:r>
            <a:r>
              <a:rPr lang="zh-CN" altLang="en-US" dirty="0"/>
              <a:t> </a:t>
            </a:r>
            <a:r>
              <a:rPr lang="en-US" altLang="zh-CN" dirty="0"/>
              <a:t>Data-free Student Network learning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453D9E3-930B-453E-88F4-10D0EEE42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362" y="2421312"/>
            <a:ext cx="6762750" cy="23431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FC08DB1-A011-47FE-B948-CFA761FA2C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1201" y="4648992"/>
            <a:ext cx="2143125" cy="51435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7F8776E-043C-451B-B74D-9B7D4BDC88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5436" y="2740050"/>
            <a:ext cx="1981200" cy="5143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7286838-8EA2-4FD9-A170-1B4F87CC6B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8382" y="3622505"/>
            <a:ext cx="1495425" cy="50482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D5F5A38-F7BA-4544-A598-32206E1759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5436" y="3138930"/>
            <a:ext cx="1857375" cy="50482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359D80A7-BEBC-4DB9-81AD-B068791EE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76636" y="2839121"/>
            <a:ext cx="1333500" cy="314325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F8C425EF-052C-4C6A-8390-A9D0EEB093F4}"/>
              </a:ext>
            </a:extLst>
          </p:cNvPr>
          <p:cNvSpPr txBox="1"/>
          <p:nvPr/>
        </p:nvSpPr>
        <p:spPr>
          <a:xfrm>
            <a:off x="7135336" y="2163425"/>
            <a:ext cx="2483991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200" dirty="0">
                <a:solidFill>
                  <a:srgbClr val="0070C0"/>
                </a:solidFill>
              </a:rPr>
              <a:t>Fixed discriminator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9BA35387-BA35-4645-B79A-12349CF7AB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57686" y="3256457"/>
            <a:ext cx="1857375" cy="288524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41C21910-6820-4412-8ABB-0D0237A1E2EC}"/>
              </a:ext>
            </a:extLst>
          </p:cNvPr>
          <p:cNvSpPr txBox="1"/>
          <p:nvPr/>
        </p:nvSpPr>
        <p:spPr>
          <a:xfrm>
            <a:off x="210971" y="5803700"/>
            <a:ext cx="11981029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1600" dirty="0"/>
              <a:t>Pursue synthetic images that have the similar distribution as that of the training data previously used for training the teacher network</a:t>
            </a:r>
          </a:p>
        </p:txBody>
      </p:sp>
    </p:spTree>
    <p:extLst>
      <p:ext uri="{BB962C8B-B14F-4D97-AF65-F5344CB8AC3E}">
        <p14:creationId xmlns:p14="http://schemas.microsoft.com/office/powerpoint/2010/main" val="195538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9565AC3D-C5F4-A046-8057-767D1A662F35}"/>
              </a:ext>
            </a:extLst>
          </p:cNvPr>
          <p:cNvSpPr txBox="1">
            <a:spLocks/>
          </p:cNvSpPr>
          <p:nvPr/>
        </p:nvSpPr>
        <p:spPr>
          <a:xfrm>
            <a:off x="477672" y="17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Experiments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67F4B8D8-5865-4DD0-833E-9E516B6A6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16" y="1548122"/>
            <a:ext cx="7439025" cy="197167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D7956CF9-BC55-4CD4-AC6A-4A2788380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6246" y="3519797"/>
            <a:ext cx="3067050" cy="28098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4778440-8DF9-4CBE-97C6-571C37B351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4859" y="1679001"/>
            <a:ext cx="2409825" cy="138112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3B9673A-501B-4333-8749-250BE9001A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609" y="4316201"/>
            <a:ext cx="6829426" cy="99367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ED338C5-DAA2-4E1B-8752-D59A74FE8480}"/>
              </a:ext>
            </a:extLst>
          </p:cNvPr>
          <p:cNvSpPr/>
          <p:nvPr/>
        </p:nvSpPr>
        <p:spPr>
          <a:xfrm>
            <a:off x="5467350" y="6420011"/>
            <a:ext cx="6724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Indicates that the generator can somehow learn the data distribution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A47E7BE-59E9-497A-8A1B-6276E964D16E}"/>
              </a:ext>
            </a:extLst>
          </p:cNvPr>
          <p:cNvSpPr/>
          <p:nvPr/>
        </p:nvSpPr>
        <p:spPr>
          <a:xfrm>
            <a:off x="8672840" y="1079834"/>
            <a:ext cx="2799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acquire valuable knowledge</a:t>
            </a:r>
            <a:endParaRPr lang="zh-CN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7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9565AC3D-C5F4-A046-8057-767D1A662F35}"/>
              </a:ext>
            </a:extLst>
          </p:cNvPr>
          <p:cNvSpPr txBox="1">
            <a:spLocks/>
          </p:cNvSpPr>
          <p:nvPr/>
        </p:nvSpPr>
        <p:spPr>
          <a:xfrm>
            <a:off x="477672" y="17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Experiments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6E6A427-0B93-4E3F-B492-C876E7866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458" y="1397237"/>
            <a:ext cx="6772275" cy="168592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F5914CF-3269-4E36-83AF-56007C074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97" y="4148468"/>
            <a:ext cx="3724275" cy="15049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4DCEF86-0975-4ECB-9DCE-40BF5F85F6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7097" y="4086555"/>
            <a:ext cx="36861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2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18373</TotalTime>
  <Words>84</Words>
  <Application>Microsoft Office PowerPoint</Application>
  <PresentationFormat>宽屏</PresentationFormat>
  <Paragraphs>18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主题</vt:lpstr>
      <vt:lpstr>PowerPoint 演示文稿</vt:lpstr>
      <vt:lpstr>Motivation</vt:lpstr>
      <vt:lpstr>Contributions</vt:lpstr>
      <vt:lpstr>Framework: Data-free Student Network learning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高晨</dc:creator>
  <cp:lastModifiedBy>高晨</cp:lastModifiedBy>
  <cp:revision>534</cp:revision>
  <dcterms:created xsi:type="dcterms:W3CDTF">2017-11-27T07:31:36Z</dcterms:created>
  <dcterms:modified xsi:type="dcterms:W3CDTF">2019-09-29T05:58:38Z</dcterms:modified>
</cp:coreProperties>
</file>