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6543B-7C3F-4D10-B448-965FF4E19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8E8392-EB76-4C04-AE19-92EAA6066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87474F-00E6-4E98-B7AD-C612492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AA0DF5-9E1A-488F-AF85-7B8FC910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5C71F-95C3-4EAE-BFA7-F284911D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2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A48440-1034-4EAA-9F9F-B0C3391D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8BC943-FA40-4EFC-AA3B-DD601A0B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040882-FEF8-4A12-9B35-62D8A934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8604DA-BAE6-4D32-8CD8-C878CBBC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FF7A38-5172-4722-A661-183AAB54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1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AEF6865-BEAA-425C-8539-C7BC585C8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0C6262-B42A-4B3F-8597-4DE378D17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9453AB-6D90-4D52-B90D-24C0C645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2037A-901D-4083-96E3-81CBBC1C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E5C5BD-33A5-44A7-A686-A79AAEC2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72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76F496-87DE-4AD4-B815-123ABCD5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23EDF7-4326-4DE5-9A84-13BAD72FA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31CC6-3447-4470-8141-70D22B65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E5010F-0C40-4EDA-ABE7-2BF553C3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365C5-5ABE-49F7-949B-20D208D7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5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5CCCB3-46AA-49E5-873C-E8D66D59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4D78E0-EB0A-4866-905C-FD00E8391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BAB748-5548-460A-820D-984FC53B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58226B-9B3E-4AE1-9747-F827A3D1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08EA93-A0B4-423E-8C26-FD1F75B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65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EEEAD-C2B7-4517-9040-3ADEB2AC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CA73FE-2930-4A0C-8186-2E02637D6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D4189E-2389-493B-A2A0-DF3DFE45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436FFA-BB67-43DF-AFE1-0EE0D419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6898C7-BB3D-4646-9141-81F52E87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09AE9A-9C64-4A1D-A45E-CF84FD8B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56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4AD63-E87C-4B54-B141-1E68EC2C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8D1EA9-75BB-4179-9D6E-6E3D142A1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7EF204-E028-4CAC-BE6A-5932606F3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83CA6F-76ED-4800-8EFC-4EA7EB564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7155D1-4897-41EA-BEEA-B5C5BD062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40663E-B331-42F9-8B2D-8DA24AC6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C14DE31-FC8F-457F-A980-4A0EBB5F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34F1EA4-0AAC-4721-A031-F93D06A9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72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D7E7A-1C6D-45F0-ACC5-3E963680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E5F57-D697-4893-A381-D1D85377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6E12E2-5017-407C-B284-AB903C59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9977B5-161D-4739-969C-4CDEAB06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2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A0CE7A-D19E-4051-82AE-7767EA6C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3EDFA0-F5CA-4F4E-B7A9-FD12CCCF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75857F-2384-42C1-944F-8CBDF2D3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1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97D65-ADA1-4905-881E-3CCCD5E8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2DC4C0-8EE9-4BC6-93A2-9E7A10F2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671DB3-7ACD-4E35-A373-52E2915D3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076E3A-52D6-4E82-8B65-5E1E94C1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B07939-349E-4C1C-A134-68449511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F437F-8C11-4DF2-895B-9A9C1885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A612A-0726-447A-AB00-2CD66F86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98AB27-8E47-48D0-9C2C-31E4F4AC1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D3E0E7-04DC-48F8-8FAB-8D597A644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1AC4D2-7254-4DB1-B6CA-0BBE9E61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0A6B29-0CA0-4902-862A-3B5AB7E5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256916-087A-4D1C-BCF9-5DEBBBF3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1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18BA03-B3D0-42C5-A301-0E3B03DA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B1181-A7A4-470A-9F24-137AB93A5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C56922-54DC-4A79-9CC0-A7BC5A07D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887E-5150-4717-BFB3-6E6AAAD495ED}" type="datetimeFigureOut">
              <a:rPr lang="zh-CN" altLang="en-US" smtClean="0"/>
              <a:t>2019/8/22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D0648F-3472-4ED6-8328-EE24348E6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5931BE-097C-4681-A2D5-D3CD92AE4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44D87-197C-4124-9F8F-439B38D08B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00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A8360E2D-A69C-4AA7-BA39-780E180F6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9084"/>
            <a:ext cx="9144000" cy="6059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ICCV 2019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5A14EA4-7DA1-43E9-88DA-E4724B64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57" y="1228814"/>
            <a:ext cx="9576686" cy="1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638D3D1-3D05-4B71-9DCA-FF0F4AEF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83D4E7B-07ED-4019-975B-5BC49218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42" y="1690688"/>
            <a:ext cx="3161143" cy="453854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093E97-CBBB-480F-BCAD-A5A78E2E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27" y="2498556"/>
            <a:ext cx="3398709" cy="235752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E788BBB-E705-49BA-B04F-49FCB9375F7D}"/>
              </a:ext>
            </a:extLst>
          </p:cNvPr>
          <p:cNvSpPr/>
          <p:nvPr/>
        </p:nvSpPr>
        <p:spPr>
          <a:xfrm>
            <a:off x="4255363" y="4931635"/>
            <a:ext cx="3750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We denote model trained on 2D vertices “XY”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A3A784-5F95-4662-BCB9-50236E718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578" y="1840530"/>
            <a:ext cx="3973216" cy="19225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FD21E53-8B60-41B4-861D-8658C436A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799" y="4286597"/>
            <a:ext cx="3552773" cy="14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638D3D1-3D05-4B71-9DCA-FF0F4AEF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E9AA46-0F07-4522-8647-FBE167FC82BC}"/>
              </a:ext>
            </a:extLst>
          </p:cNvPr>
          <p:cNvSpPr txBox="1"/>
          <p:nvPr/>
        </p:nvSpPr>
        <p:spPr>
          <a:xfrm>
            <a:off x="1072116" y="1363931"/>
            <a:ext cx="1004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Regress the object shape to a short vector to reduce computational consumption of instance segmentation (ESE-Net).</a:t>
            </a:r>
            <a:endParaRPr lang="e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1B68A2-F1ED-4863-A216-D6E4EF724261}"/>
              </a:ext>
            </a:extLst>
          </p:cNvPr>
          <p:cNvSpPr txBox="1"/>
          <p:nvPr/>
        </p:nvSpPr>
        <p:spPr>
          <a:xfrm>
            <a:off x="4176828" y="3463713"/>
            <a:ext cx="155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Inner-center Radius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6DF46D-6408-4A49-83D4-638EBFB20509}"/>
              </a:ext>
            </a:extLst>
          </p:cNvPr>
          <p:cNvSpPr txBox="1"/>
          <p:nvPr/>
        </p:nvSpPr>
        <p:spPr>
          <a:xfrm>
            <a:off x="4176827" y="5381016"/>
            <a:ext cx="272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Decoding Shape Vector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6A731C48-EB2D-4BD4-AA19-374C230A6CBD}"/>
              </a:ext>
            </a:extLst>
          </p:cNvPr>
          <p:cNvSpPr/>
          <p:nvPr/>
        </p:nvSpPr>
        <p:spPr>
          <a:xfrm>
            <a:off x="5920570" y="2878922"/>
            <a:ext cx="308344" cy="15984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11E9FA-0A59-4B7F-B3B5-F5EA6F0778B5}"/>
              </a:ext>
            </a:extLst>
          </p:cNvPr>
          <p:cNvSpPr txBox="1"/>
          <p:nvPr/>
        </p:nvSpPr>
        <p:spPr>
          <a:xfrm>
            <a:off x="6420296" y="2825040"/>
            <a:ext cx="444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locate an inner center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point as origin point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9F08099-5BB0-4B63-A06C-EB9603E0B86E}"/>
              </a:ext>
            </a:extLst>
          </p:cNvPr>
          <p:cNvSpPr txBox="1"/>
          <p:nvPr/>
        </p:nvSpPr>
        <p:spPr>
          <a:xfrm>
            <a:off x="6420296" y="3828138"/>
            <a:ext cx="41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sampling the contour points according to the angle</a:t>
            </a:r>
          </a:p>
        </p:txBody>
      </p:sp>
      <p:sp>
        <p:nvSpPr>
          <p:cNvPr id="16" name="左中括号 15">
            <a:extLst>
              <a:ext uri="{FF2B5EF4-FFF2-40B4-BE49-F238E27FC236}">
                <a16:creationId xmlns:a16="http://schemas.microsoft.com/office/drawing/2014/main" id="{64007803-0375-4C70-83F8-99889060CECD}"/>
              </a:ext>
            </a:extLst>
          </p:cNvPr>
          <p:cNvSpPr/>
          <p:nvPr/>
        </p:nvSpPr>
        <p:spPr>
          <a:xfrm>
            <a:off x="3868484" y="3689205"/>
            <a:ext cx="212651" cy="187022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CF0B508-D887-4F8F-97F2-A88F1E4CE037}"/>
              </a:ext>
            </a:extLst>
          </p:cNvPr>
          <p:cNvSpPr txBox="1"/>
          <p:nvPr/>
        </p:nvSpPr>
        <p:spPr>
          <a:xfrm>
            <a:off x="1072116" y="4424006"/>
            <a:ext cx="27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Explicit Shape Encoding</a:t>
            </a:r>
            <a:endParaRPr lang="e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585D760-75E4-475C-8569-4F226C156BF0}"/>
              </a:ext>
            </a:extLst>
          </p:cNvPr>
          <p:cNvSpPr txBox="1"/>
          <p:nvPr/>
        </p:nvSpPr>
        <p:spPr>
          <a:xfrm flipH="1">
            <a:off x="838199" y="2212729"/>
            <a:ext cx="224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Summarize</a:t>
            </a:r>
            <a:endParaRPr kumimoji="1"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8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C076A3-BEF6-4B59-BB7C-4515EC5E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BB62BC3-2757-4AE8-9C37-48408929B4FD}"/>
              </a:ext>
            </a:extLst>
          </p:cNvPr>
          <p:cNvSpPr txBox="1">
            <a:spLocks/>
          </p:cNvSpPr>
          <p:nvPr/>
        </p:nvSpPr>
        <p:spPr>
          <a:xfrm>
            <a:off x="838200" y="1367162"/>
            <a:ext cx="10515600" cy="22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Forwarding each object instance through an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upsampling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network to obtain the instance shape is quite computation-consuming.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If the network can also regress the object shape to a short vector, and decode the vector to the shape in a simple way, it can reach almost equal computational efficiency to the object detection.</a:t>
            </a:r>
          </a:p>
        </p:txBody>
      </p:sp>
    </p:spTree>
    <p:extLst>
      <p:ext uri="{BB962C8B-B14F-4D97-AF65-F5344CB8AC3E}">
        <p14:creationId xmlns:p14="http://schemas.microsoft.com/office/powerpoint/2010/main" val="228652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46AD16-8DDD-4B30-AFD3-FFC03D4D8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76" y="1852809"/>
            <a:ext cx="8819048" cy="3152381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9011155E-4417-4565-A62D-6D9C6923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1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638D3D1-3D05-4B71-9DCA-FF0F4AEF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Inner-center Radius Shape Signature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E9AA46-0F07-4522-8647-FBE167FC82BC}"/>
              </a:ext>
            </a:extLst>
          </p:cNvPr>
          <p:cNvSpPr txBox="1"/>
          <p:nvPr/>
        </p:nvSpPr>
        <p:spPr>
          <a:xfrm>
            <a:off x="1054359" y="1416250"/>
            <a:ext cx="357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Inner Center</a:t>
            </a:r>
            <a:endParaRPr lang="en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6347817-4FDF-4B23-89C0-E16B564F4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15" y="2949437"/>
            <a:ext cx="4409524" cy="25809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F1E6503-F757-471D-A121-42153231C3C8}"/>
              </a:ext>
            </a:extLst>
          </p:cNvPr>
          <p:cNvSpPr txBox="1"/>
          <p:nvPr/>
        </p:nvSpPr>
        <p:spPr>
          <a:xfrm>
            <a:off x="1072115" y="2142471"/>
            <a:ext cx="357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defined by most far-way point from the contour</a:t>
            </a:r>
            <a:endParaRPr lang="e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C310B46-B9E6-4C5C-A031-18CED07BB8FC}"/>
              </a:ext>
            </a:extLst>
          </p:cNvPr>
          <p:cNvSpPr/>
          <p:nvPr/>
        </p:nvSpPr>
        <p:spPr>
          <a:xfrm>
            <a:off x="5817094" y="21063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dilate the broken areas to a single one and then find the contour of the dilated shape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86407F-710C-4B12-BD17-66EB1713A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354" y="2953906"/>
            <a:ext cx="4352381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638D3D1-3D05-4B71-9DCA-FF0F4AEF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Inner-center Radius Shape Signature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E9AA46-0F07-4522-8647-FBE167FC82BC}"/>
              </a:ext>
            </a:extLst>
          </p:cNvPr>
          <p:cNvSpPr txBox="1"/>
          <p:nvPr/>
        </p:nvSpPr>
        <p:spPr>
          <a:xfrm>
            <a:off x="1054359" y="1416250"/>
            <a:ext cx="357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Dense Contour Sampling</a:t>
            </a:r>
            <a:endParaRPr lang="en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4505E2-88A0-43D1-91A1-ED731DFB91B9}"/>
              </a:ext>
            </a:extLst>
          </p:cNvPr>
          <p:cNvSpPr/>
          <p:nvPr/>
        </p:nvSpPr>
        <p:spPr>
          <a:xfrm>
            <a:off x="1054359" y="3744372"/>
            <a:ext cx="5088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If the ray casting from the inner-center intersects more than once to the contour, collect the point with the largest radius only.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03FF62D-F54C-40CB-BF38-896597375573}"/>
                  </a:ext>
                </a:extLst>
              </p:cNvPr>
              <p:cNvSpPr/>
              <p:nvPr/>
            </p:nvSpPr>
            <p:spPr>
              <a:xfrm>
                <a:off x="1054359" y="2229606"/>
                <a:ext cx="5479606" cy="1070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 the contour points according to the angles at the interval of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around inner-center point, thus a contour will result in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points.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03FF62D-F54C-40CB-BF38-896597375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59" y="2229606"/>
                <a:ext cx="5479606" cy="1070742"/>
              </a:xfrm>
              <a:prstGeom prst="rect">
                <a:avLst/>
              </a:prstGeom>
              <a:blipFill>
                <a:blip r:embed="rId2"/>
                <a:stretch>
                  <a:fillRect l="-1001" t="-3429" r="-1112" b="-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BC5F64A-6F0F-4E9F-B6C7-547B08B616D1}"/>
                  </a:ext>
                </a:extLst>
              </p:cNvPr>
              <p:cNvSpPr/>
              <p:nvPr/>
            </p:nvSpPr>
            <p:spPr>
              <a:xfrm>
                <a:off x="6989686" y="2977182"/>
                <a:ext cx="45068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function f(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is denoted as radius at different angles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BC5F64A-6F0F-4E9F-B6C7-547B08B61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86" y="2977182"/>
                <a:ext cx="4506896" cy="646331"/>
              </a:xfrm>
              <a:prstGeom prst="rect">
                <a:avLst/>
              </a:prstGeom>
              <a:blipFill>
                <a:blip r:embed="rId3"/>
                <a:stretch>
                  <a:fillRect l="-1218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55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638D3D1-3D05-4B71-9DCA-FF0F4AEF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Inner-center Radius Shape Signature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E9AA46-0F07-4522-8647-FBE167FC82BC}"/>
              </a:ext>
            </a:extLst>
          </p:cNvPr>
          <p:cNvSpPr txBox="1"/>
          <p:nvPr/>
        </p:nvSpPr>
        <p:spPr>
          <a:xfrm>
            <a:off x="1054359" y="1416250"/>
            <a:ext cx="357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Chebyshev polynomials</a:t>
            </a:r>
            <a:endParaRPr lang="en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03FF62D-F54C-40CB-BF38-896597375573}"/>
              </a:ext>
            </a:extLst>
          </p:cNvPr>
          <p:cNvSpPr/>
          <p:nvPr/>
        </p:nvSpPr>
        <p:spPr>
          <a:xfrm>
            <a:off x="3465684" y="2039840"/>
            <a:ext cx="1159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EDF3B2C-273A-4F1C-8097-80EA19B99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506" y="2556955"/>
            <a:ext cx="2552381" cy="8666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A1375E1-5476-4328-90DF-51308781C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520" y="4746510"/>
            <a:ext cx="1561905" cy="6190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E5F55CB-3BEE-4320-ADD5-700A611E1AB9}"/>
              </a:ext>
            </a:extLst>
          </p:cNvPr>
          <p:cNvSpPr/>
          <p:nvPr/>
        </p:nvSpPr>
        <p:spPr>
          <a:xfrm>
            <a:off x="1831211" y="3789284"/>
            <a:ext cx="481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Given the IR shape signature, the Chebyshev approximation is to find the coefficients in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5025B02-5A72-40FB-816E-CAF0FC9AE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27" y="1690688"/>
            <a:ext cx="4771377" cy="41267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8AAD72F-EB15-430B-8CF7-7077A101C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769" y="5655539"/>
            <a:ext cx="1695238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638D3D1-3D05-4B71-9DCA-FF0F4AEF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Regression Under Object Detection Framework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03FF62D-F54C-40CB-BF38-896597375573}"/>
                  </a:ext>
                </a:extLst>
              </p:cNvPr>
              <p:cNvSpPr/>
              <p:nvPr/>
            </p:nvSpPr>
            <p:spPr>
              <a:xfrm>
                <a:off x="1131404" y="1690688"/>
                <a:ext cx="5393683" cy="957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network will learn to predict the inner center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shape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along with the object bounding box.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03FF62D-F54C-40CB-BF38-896597375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04" y="1690688"/>
                <a:ext cx="5393683" cy="957121"/>
              </a:xfrm>
              <a:prstGeom prst="rect">
                <a:avLst/>
              </a:prstGeom>
              <a:blipFill>
                <a:blip r:embed="rId2"/>
                <a:stretch>
                  <a:fillRect l="-1018" t="-3185" r="-1810" b="-7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30B75039-76D1-46B0-BFDA-83DCCB400310}"/>
              </a:ext>
            </a:extLst>
          </p:cNvPr>
          <p:cNvSpPr/>
          <p:nvPr/>
        </p:nvSpPr>
        <p:spPr>
          <a:xfrm>
            <a:off x="1131404" y="3244334"/>
            <a:ext cx="5393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Loss Function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3484F2-06A7-4F06-802C-BF2C025B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05" y="3735277"/>
            <a:ext cx="3325186" cy="4457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3D6B58-D4CE-4DBB-BA3A-373EC7CEB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04" y="4453980"/>
            <a:ext cx="5257143" cy="5142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0A0700-517E-402D-804A-7498DDF45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404" y="4968266"/>
            <a:ext cx="447619" cy="29523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53A66E6-36B0-4833-89F7-FC2F118A2F9B}"/>
              </a:ext>
            </a:extLst>
          </p:cNvPr>
          <p:cNvSpPr/>
          <p:nvPr/>
        </p:nvSpPr>
        <p:spPr>
          <a:xfrm>
            <a:off x="1131404" y="5323187"/>
            <a:ext cx="5393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(two-stage detectors indicate a type of object detection framework with CNN)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FF566CC-A10C-4D64-968C-1BB539BA0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760" y="3647935"/>
            <a:ext cx="3390476" cy="38095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3A45494-9797-42DA-ACFD-12649DC12E4C}"/>
              </a:ext>
            </a:extLst>
          </p:cNvPr>
          <p:cNvSpPr/>
          <p:nvPr/>
        </p:nvSpPr>
        <p:spPr>
          <a:xfrm>
            <a:off x="7722585" y="3006311"/>
            <a:ext cx="3454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Overall Loss Function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7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638D3D1-3D05-4B71-9DCA-FF0F4AEF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Decoding Shape Vector to Shape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FAB5293-CF78-4CFB-B1FD-5EAECD4F0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07" y="2534066"/>
            <a:ext cx="2564783" cy="4685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8E4EB5-3061-4922-9A56-61D40417F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98" y="3475368"/>
            <a:ext cx="1600000" cy="2285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B9EDBB5-49FD-4F2D-BD18-28AD4063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379" y="1927663"/>
            <a:ext cx="1695238" cy="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291</Words>
  <Application>Microsoft Office PowerPoint</Application>
  <PresentationFormat>宽屏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Task</vt:lpstr>
      <vt:lpstr>Motivation</vt:lpstr>
      <vt:lpstr>Pipeline</vt:lpstr>
      <vt:lpstr>Inner-center Radius Shape Signature</vt:lpstr>
      <vt:lpstr>Inner-center Radius Shape Signature</vt:lpstr>
      <vt:lpstr>Inner-center Radius Shape Signature</vt:lpstr>
      <vt:lpstr>Regression Under Object Detection Framework</vt:lpstr>
      <vt:lpstr>Decoding Shape Vector to Shape</vt:lpstr>
      <vt:lpstr>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宇轩 陈</dc:creator>
  <cp:lastModifiedBy>宇轩 陈</cp:lastModifiedBy>
  <cp:revision>74</cp:revision>
  <dcterms:created xsi:type="dcterms:W3CDTF">2019-08-22T02:52:09Z</dcterms:created>
  <dcterms:modified xsi:type="dcterms:W3CDTF">2019-08-22T13:11:40Z</dcterms:modified>
</cp:coreProperties>
</file>