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3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4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05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80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16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94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48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82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50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03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21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003E-87F3-4ECE-94C3-F685352DBBEF}" type="datetimeFigureOut">
              <a:rPr lang="zh-CN" altLang="en-US" smtClean="0"/>
              <a:t>2020/8/1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9A1C-A0D4-457A-ACB1-83C548393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7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912" y="1674570"/>
            <a:ext cx="7733333" cy="2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3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feature </a:t>
            </a:r>
            <a:r>
              <a:rPr lang="en-US" altLang="zh-CN" dirty="0" smtClean="0"/>
              <a:t>regression or </a:t>
            </a:r>
            <a:r>
              <a:rPr lang="en-US" altLang="zh-CN" dirty="0"/>
              <a:t>classification for masked visual </a:t>
            </a:r>
            <a:r>
              <a:rPr lang="en-US" altLang="zh-CN" dirty="0" smtClean="0"/>
              <a:t>regions 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1)noisy labels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VG noise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domain gap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Propose contrastive learning Framework</a:t>
            </a:r>
          </a:p>
        </p:txBody>
      </p:sp>
    </p:spTree>
    <p:extLst>
      <p:ext uri="{BB962C8B-B14F-4D97-AF65-F5344CB8AC3E}">
        <p14:creationId xmlns:p14="http://schemas.microsoft.com/office/powerpoint/2010/main" val="33557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7005" y="0"/>
            <a:ext cx="6551392" cy="435133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0" y="271581"/>
            <a:ext cx="4652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两个网络：</a:t>
            </a:r>
            <a:r>
              <a:rPr lang="en-US" altLang="zh-CN" b="1" dirty="0" smtClean="0"/>
              <a:t>Query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network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Key network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9549"/>
            <a:ext cx="5027706" cy="47319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0" y="769983"/>
            <a:ext cx="179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视觉特征：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2435676" y="784973"/>
            <a:ext cx="179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语言特征：</a:t>
            </a:r>
            <a:endParaRPr lang="zh-CN" altLang="en-US" b="1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40169"/>
            <a:ext cx="3904762" cy="54285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/>
          <a:srcRect r="15549" b="3518"/>
          <a:stretch/>
        </p:blipFill>
        <p:spPr>
          <a:xfrm>
            <a:off x="120416" y="3330342"/>
            <a:ext cx="5396173" cy="31142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0" y="1804640"/>
            <a:ext cx="223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损失函数</a:t>
            </a:r>
            <a:endParaRPr lang="zh-CN" altLang="en-US" b="1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/>
          <a:srcRect b="7872"/>
          <a:stretch/>
        </p:blipFill>
        <p:spPr>
          <a:xfrm>
            <a:off x="27077" y="4222584"/>
            <a:ext cx="5250776" cy="119173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0" y="2966191"/>
            <a:ext cx="28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matching</a:t>
            </a:r>
            <a:endParaRPr lang="zh-CN" altLang="en-US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0" y="2232983"/>
            <a:ext cx="409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masked language modeling</a:t>
            </a:r>
            <a:endParaRPr lang="zh-CN" altLang="en-US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22461" y="3791053"/>
            <a:ext cx="677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Contrastive loss</a:t>
            </a:r>
            <a:r>
              <a:rPr lang="zh-CN" altLang="en-US" b="1" dirty="0" smtClean="0"/>
              <a:t>（</a:t>
            </a:r>
            <a:r>
              <a:rPr lang="zh-CN" altLang="en-US" dirty="0" smtClean="0"/>
              <a:t>同</a:t>
            </a:r>
            <a:r>
              <a:rPr lang="en-US" altLang="zh-CN" dirty="0" smtClean="0"/>
              <a:t>ROI</a:t>
            </a:r>
            <a:r>
              <a:rPr lang="zh-CN" altLang="en-US" dirty="0" smtClean="0"/>
              <a:t>在</a:t>
            </a:r>
            <a:r>
              <a:rPr lang="en-US" altLang="zh-CN" dirty="0" smtClean="0"/>
              <a:t>key</a:t>
            </a:r>
            <a:r>
              <a:rPr lang="zh-CN" altLang="en-US" dirty="0" smtClean="0"/>
              <a:t>和</a:t>
            </a:r>
            <a:r>
              <a:rPr lang="en-US" altLang="zh-CN" dirty="0" smtClean="0"/>
              <a:t>query</a:t>
            </a:r>
            <a:r>
              <a:rPr lang="zh-CN" altLang="en-US" dirty="0" smtClean="0"/>
              <a:t>网络输出对是正例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973240"/>
            <a:ext cx="2172907" cy="38752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0" y="5603908"/>
            <a:ext cx="238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参数更新</a:t>
            </a:r>
            <a:r>
              <a:rPr lang="en-US" altLang="zh-CN" b="1" dirty="0" smtClean="0"/>
              <a:t>(m</a:t>
            </a:r>
            <a:r>
              <a:rPr lang="zh-CN" altLang="en-US" b="1" dirty="0" smtClean="0"/>
              <a:t>接近</a:t>
            </a:r>
            <a:r>
              <a:rPr lang="en-US" altLang="zh-CN" b="1" dirty="0" smtClean="0"/>
              <a:t>1)</a:t>
            </a:r>
            <a:r>
              <a:rPr lang="zh-CN" altLang="en-US" b="1" dirty="0" smtClean="0"/>
              <a:t>：</a:t>
            </a:r>
            <a:endParaRPr lang="zh-CN" altLang="en-US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6321493" y="4818453"/>
            <a:ext cx="518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Key</a:t>
            </a:r>
            <a:r>
              <a:rPr lang="zh-CN" altLang="en-US" dirty="0" smtClean="0"/>
              <a:t>网络训练会随机去掉一些</a:t>
            </a:r>
            <a:r>
              <a:rPr lang="en-US" altLang="zh-CN" dirty="0" smtClean="0"/>
              <a:t>attention</a:t>
            </a:r>
            <a:r>
              <a:rPr lang="zh-CN" altLang="en-US" dirty="0" smtClean="0"/>
              <a:t>层以提高负例多样性</a:t>
            </a:r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1493" y="5464784"/>
            <a:ext cx="3390599" cy="7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8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5184" y="885006"/>
            <a:ext cx="5463870" cy="304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378" y="4657521"/>
            <a:ext cx="9085714" cy="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8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03358" y="1171986"/>
            <a:ext cx="1255295" cy="13255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VQA</a:t>
            </a:r>
            <a:endParaRPr lang="zh-CN" altLang="en-US" sz="24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100" y="2988026"/>
            <a:ext cx="7028571" cy="22476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434" y="2007074"/>
            <a:ext cx="8161905" cy="9809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064" y="2303787"/>
            <a:ext cx="2172907" cy="38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5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83</Words>
  <Application>Microsoft Office PowerPoint</Application>
  <PresentationFormat>宽屏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motivation</vt:lpstr>
      <vt:lpstr>PowerPoint 演示文稿</vt:lpstr>
      <vt:lpstr>PowerPoint 演示文稿</vt:lpstr>
      <vt:lpstr>VQA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陈进宇</dc:creator>
  <cp:lastModifiedBy>陈进宇</cp:lastModifiedBy>
  <cp:revision>7</cp:revision>
  <dcterms:created xsi:type="dcterms:W3CDTF">2020-08-01T08:11:34Z</dcterms:created>
  <dcterms:modified xsi:type="dcterms:W3CDTF">2020-08-01T09:04:39Z</dcterms:modified>
</cp:coreProperties>
</file>