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60" r:id="rId3"/>
    <p:sldId id="262" r:id="rId4"/>
    <p:sldId id="263" r:id="rId5"/>
    <p:sldId id="257" r:id="rId6"/>
    <p:sldId id="256" r:id="rId7"/>
    <p:sldId id="258" r:id="rId8"/>
    <p:sldId id="259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987"/>
    <p:restoredTop sz="96322"/>
  </p:normalViewPr>
  <p:slideViewPr>
    <p:cSldViewPr snapToGrid="0">
      <p:cViewPr>
        <p:scale>
          <a:sx n="156" d="100"/>
          <a:sy n="156" d="100"/>
        </p:scale>
        <p:origin x="1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D8F1C1-F091-1BD1-4242-4F0223801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45C5A4D-E5B1-0303-91E4-66111249F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569D955-F10A-8C1E-09B5-C0F6CAE53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74B96B-2F30-7145-9E85-BCDF0EEF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9026D5-65F8-CADC-01F7-E71D1408F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922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6F0D90-667B-23D4-E457-2BAA380F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03AC263-3B24-FAE8-1F47-17D2EF12F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DAB5E5-DFE5-F259-DE14-282ED087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B622B-0098-26BE-8AFC-7B22F2D6E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0A98AC-BC7A-C08B-B21B-F2194352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996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DA0A206-9100-0D6C-2FB8-72EE4E9C2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F81EC40-80D0-6936-CEB6-0E633F16A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FF23F4-B9C2-FDC8-6DA6-899AE919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4AFF6B-72A2-768A-5AC9-8557E47A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B6879C-D087-A5C6-3BD2-1228CA8F0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92820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72D06-058F-A813-8ECD-3D5E8D661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96E5236-B787-F69D-D463-0D5753BC5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468A52-FCCB-6635-9F34-D22A04DC2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5AC980-1276-1C82-1BD0-EEAAEBAD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FD7D14-5A22-11DD-F261-8A0538AF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2939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CBB0DF-9598-BD84-90C0-6A45C00C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0FC7F8-E63D-4978-F900-6FBACB9D0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91C2B1-4B76-467C-8738-7418BC985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A3C5C-98BD-E73D-BEF3-0A9A4AD4C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5CD9EC-993C-C335-BE94-516BB190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400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30E1FB-2154-53F8-FFE0-0371890F1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3AA3836-0FFA-3664-CB75-2DC419D3C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EBE6CA-6D3A-AC34-A43A-D7B72FA63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B621C7-A747-2994-303F-8B934B1D0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24AF181-D52F-B6C3-980A-989958EA8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E37C92A-4FA3-9971-8BD1-3B84AAA62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8914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5125BF-D882-1334-2233-E50390263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0DB9463-6AB1-D944-A5EE-173E9538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06CC7A-ED6C-2FE3-BFEF-DF35265B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B69ABF7-2C3E-6446-141E-2E69DF7D36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416ED2E-4ED3-C94B-CF29-8459CADBC9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F29181C-29DF-7114-8C98-E546FEB4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2D56635-3C96-2119-F50C-30BB58601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FEE5E5A-D84F-53AD-E28D-B09C4F325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505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775822-380D-A412-9BCB-B66688993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DC9DD80-5298-C6AC-5BB6-0D5349C58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56FD07D-DD97-1A16-DD9F-54A4560F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BE1AE0-F0B9-AE6A-424F-8C6D0FDA3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9572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6BC2A3B-8796-7B9F-D920-E8EDC8C4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057DBF3-ED04-525B-BA53-C6C47A0EA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4D8CFB-FFE6-3DE7-6A24-3120D5146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47212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8C32EF-0B86-C844-5BE9-14D6D1789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CDA69A-122C-1A7E-100F-0F1C27510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185D17-347A-7BCE-8161-A9031C36C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AFDF39B-629F-50E2-96CE-4FC0A9FF4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1D75EA7-D3DD-B77F-A46C-410BBDA3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38ED370-F11B-522F-0B23-BA3E4CD8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331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CB6B49-455A-553C-7796-347FFDCA1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5794587-9B2E-6518-A085-1015D827A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B3DE939-1868-372F-1984-1DAA8ADE4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37C30F-DB32-57F5-29C1-FCA7E9A0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D3E4E35-4FB3-C09F-3537-2BECC795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AB6A35-3214-D3DC-4F83-261F4EFA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6607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71B4C4F-37A1-B803-4077-C57DC4129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DBBA615-E6C0-AA6E-3E83-07C7CEE6F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1AC747-B822-E6B9-BFDF-27D49DE7C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13727-861C-BF40-BA2F-D2538018A148}" type="datetimeFigureOut">
              <a:rPr kumimoji="1" lang="zh-CN" altLang="en-US" smtClean="0"/>
              <a:t>2023/3/30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B764E-2044-A9EA-0EDF-A61AE86C3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925D11-468D-E22E-7B96-196130B8B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F35C9-2EDF-4045-82A1-2C715AD66A59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7977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6F27263-841A-4C0A-D17A-7DDA70B24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772" y="1422261"/>
            <a:ext cx="10782346" cy="287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6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0848CF9-C7F3-7919-AE8C-BC3C56EA8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195" y="882649"/>
            <a:ext cx="10901164" cy="4693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3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F25A4FA-6838-853B-D3DA-E8671518F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19" y="122464"/>
            <a:ext cx="10194196" cy="330653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A3061E-EDFC-2A42-C3B2-2560FC538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75" y="3656645"/>
            <a:ext cx="10414771" cy="30788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14B4790-D754-D551-21B7-8A8F66FD35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321" y="3257550"/>
            <a:ext cx="2971800" cy="63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430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A730892-097A-D54C-A34D-894025F02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1" y="184409"/>
            <a:ext cx="9009980" cy="324459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43F21C2-3511-563C-0867-D6265559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35" y="3518807"/>
            <a:ext cx="10319864" cy="305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84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55EF8B-41FE-F641-87CC-2BD2A431C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470" y="1661810"/>
            <a:ext cx="10505438" cy="195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292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FDC392C-8492-790E-6D8D-570F838EF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4841"/>
            <a:ext cx="7772400" cy="27347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F507D07-249F-DB0F-607A-098FD1C67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14" y="4831444"/>
            <a:ext cx="6870700" cy="8636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A0946B5-AFAD-C11C-3243-A48D1F109915}"/>
              </a:ext>
            </a:extLst>
          </p:cNvPr>
          <p:cNvSpPr txBox="1"/>
          <p:nvPr/>
        </p:nvSpPr>
        <p:spPr>
          <a:xfrm>
            <a:off x="460514" y="342461"/>
            <a:ext cx="60976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800" dirty="0">
                <a:effectLst/>
                <a:latin typeface="NimbusRomNo9L"/>
              </a:rPr>
              <a:t>log-derivative trick </a:t>
            </a:r>
            <a:endParaRPr lang="en" altLang="zh-CN" sz="28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30B45D5-AA4C-B393-B1AE-C1436DD315FF}"/>
              </a:ext>
            </a:extLst>
          </p:cNvPr>
          <p:cNvSpPr txBox="1"/>
          <p:nvPr/>
        </p:nvSpPr>
        <p:spPr>
          <a:xfrm>
            <a:off x="383406" y="4051379"/>
            <a:ext cx="326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最大化</a:t>
            </a:r>
            <a:r>
              <a:rPr kumimoji="1" lang="en-US" altLang="zh-CN" dirty="0"/>
              <a:t>R(</a:t>
            </a:r>
            <a:r>
              <a:rPr kumimoji="1" lang="en-US" altLang="zh-CN" dirty="0" err="1"/>
              <a:t>x,y</a:t>
            </a:r>
            <a:r>
              <a:rPr kumimoji="1" lang="en-US" altLang="zh-CN" dirty="0"/>
              <a:t>) </a:t>
            </a:r>
            <a:r>
              <a:rPr kumimoji="1" lang="zh-CN" altLang="en-US" dirty="0"/>
              <a:t>的更新可以采用</a:t>
            </a:r>
          </a:p>
        </p:txBody>
      </p:sp>
    </p:spTree>
    <p:extLst>
      <p:ext uri="{BB962C8B-B14F-4D97-AF65-F5344CB8AC3E}">
        <p14:creationId xmlns:p14="http://schemas.microsoft.com/office/powerpoint/2010/main" val="364493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0ECC31-97BA-A89C-F573-1EC1B1765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6" y="366813"/>
            <a:ext cx="10490757" cy="31417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CC286D-9036-DC1B-610D-7D6E2D2E0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19" y="3508513"/>
            <a:ext cx="4813852" cy="264839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EC4614-EA89-F52F-D90C-B1AF20CC85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034" y="3429000"/>
            <a:ext cx="5078897" cy="319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4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41E85DDE-B6E5-A4F5-5663-E772A006BDA9}"/>
              </a:ext>
            </a:extLst>
          </p:cNvPr>
          <p:cNvSpPr txBox="1"/>
          <p:nvPr/>
        </p:nvSpPr>
        <p:spPr>
          <a:xfrm>
            <a:off x="435428" y="37050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0" dirty="0">
                <a:effectLst/>
                <a:latin typeface="NimbusRomNo9L"/>
              </a:rPr>
              <a:t>Panoptic segmentation </a:t>
            </a:r>
            <a:endParaRPr lang="en" altLang="zh-CN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B41D2E4-AEE2-2375-D78B-2B73222A0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8" y="826923"/>
            <a:ext cx="5210823" cy="76515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B75599D3-EABB-6D2C-0249-75758B66A9E5}"/>
              </a:ext>
            </a:extLst>
          </p:cNvPr>
          <p:cNvSpPr txBox="1"/>
          <p:nvPr/>
        </p:nvSpPr>
        <p:spPr>
          <a:xfrm>
            <a:off x="740229" y="365798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i="1" dirty="0">
                <a:effectLst/>
                <a:latin typeface="NimbusRomNo9L"/>
              </a:rPr>
              <a:t>Average recall @ </a:t>
            </a:r>
            <a:r>
              <a:rPr lang="en" altLang="zh-CN" sz="1800" dirty="0">
                <a:effectLst/>
                <a:latin typeface="CMMI10"/>
              </a:rPr>
              <a:t>N </a:t>
            </a:r>
            <a:endParaRPr lang="en" altLang="zh-CN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A02E148-9433-0726-7150-E91570BC25EA}"/>
              </a:ext>
            </a:extLst>
          </p:cNvPr>
          <p:cNvSpPr txBox="1"/>
          <p:nvPr/>
        </p:nvSpPr>
        <p:spPr>
          <a:xfrm>
            <a:off x="435428" y="30935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0" dirty="0">
                <a:effectLst/>
                <a:latin typeface="NimbusRomNo9L"/>
              </a:rPr>
              <a:t>Object detection </a:t>
            </a:r>
            <a:endParaRPr lang="en" altLang="zh-CN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B0525FA-7EDE-8473-9084-C8713A9F103D}"/>
              </a:ext>
            </a:extLst>
          </p:cNvPr>
          <p:cNvSpPr txBox="1"/>
          <p:nvPr/>
        </p:nvSpPr>
        <p:spPr>
          <a:xfrm>
            <a:off x="740229" y="414089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1800" b="0" i="1" dirty="0">
                <a:effectLst/>
                <a:latin typeface="NimbusRomNo9L"/>
              </a:rPr>
              <a:t>Mean average </a:t>
            </a:r>
            <a:r>
              <a:rPr lang="en" altLang="zh-CN" sz="1800" b="0" i="1" dirty="0" err="1">
                <a:effectLst/>
                <a:latin typeface="NimbusRomNo9L"/>
              </a:rPr>
              <a:t>preci</a:t>
            </a:r>
            <a:r>
              <a:rPr lang="en" altLang="zh-CN" sz="1800" b="0" i="1" dirty="0">
                <a:effectLst/>
                <a:latin typeface="NimbusRomNo9L"/>
              </a:rPr>
              <a:t>- </a:t>
            </a:r>
            <a:r>
              <a:rPr lang="en" altLang="zh-CN" sz="1800" b="0" i="1" dirty="0" err="1">
                <a:effectLst/>
                <a:latin typeface="NimbusRomNo9L"/>
              </a:rPr>
              <a:t>sion</a:t>
            </a:r>
            <a:r>
              <a:rPr lang="en" altLang="zh-CN" sz="1800" b="0" i="1" dirty="0">
                <a:effectLst/>
                <a:latin typeface="NimbusRomNo9L"/>
              </a:rPr>
              <a:t> (</a:t>
            </a:r>
            <a:r>
              <a:rPr lang="en" altLang="zh-CN" sz="1800" b="0" i="1" dirty="0" err="1">
                <a:effectLst/>
                <a:latin typeface="NimbusRomNo9L"/>
              </a:rPr>
              <a:t>mAP</a:t>
            </a:r>
            <a:r>
              <a:rPr lang="en" altLang="zh-CN" sz="1800" b="0" i="1" dirty="0">
                <a:effectLst/>
                <a:latin typeface="NimbusRomNo9L"/>
              </a:rPr>
              <a:t>) </a:t>
            </a:r>
            <a:endParaRPr lang="en" altLang="zh-CN" sz="1800" b="0" dirty="0">
              <a:effectLst/>
              <a:latin typeface="NimbusRomNo9L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2A4E77BF-F3AE-FE07-7065-4DAE78891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972" y="3104006"/>
            <a:ext cx="7340600" cy="20828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5F033755-31FC-65CB-7146-3B816ED41E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251" y="522509"/>
            <a:ext cx="56261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19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999</TotalTime>
  <Words>30</Words>
  <Application>Microsoft Macintosh PowerPoint</Application>
  <PresentationFormat>宽屏</PresentationFormat>
  <Paragraphs>6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等线</vt:lpstr>
      <vt:lpstr>等线 Light</vt:lpstr>
      <vt:lpstr>CMMI10</vt:lpstr>
      <vt:lpstr>NimbusRomNo9L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进宇 陈</dc:creator>
  <cp:lastModifiedBy>进宇 陈</cp:lastModifiedBy>
  <cp:revision>9</cp:revision>
  <dcterms:created xsi:type="dcterms:W3CDTF">2023-03-30T08:55:53Z</dcterms:created>
  <dcterms:modified xsi:type="dcterms:W3CDTF">2023-03-31T01:35:46Z</dcterms:modified>
</cp:coreProperties>
</file>