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2" r:id="rId6"/>
    <p:sldId id="264" r:id="rId7"/>
    <p:sldId id="265" r:id="rId8"/>
    <p:sldId id="259" r:id="rId9"/>
    <p:sldId id="261" r:id="rId10"/>
    <p:sldId id="26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F7FBD-94C7-4DE2-ABD7-B0749BA411F7}" type="datetimeFigureOut">
              <a:rPr lang="zh-CN" altLang="en-US" smtClean="0"/>
              <a:t>2020/1/10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7E2BC-6BE8-46FE-A8C6-9CEC920C938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5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EDBD-CB43-1E4D-A4B3-52F66887E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8EF74C-C436-8D42-9114-FBE1E789E2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FB1E5F-325A-0C48-A706-8BA9425CD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ADED1-1B9B-45A5-B7AA-C8FB65721524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E53824-2441-5444-A410-0410CAC59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6B8E5C-7F8A-FB40-A4ED-2D03E955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3964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73E127-29A3-594D-B3E7-5C35DDF26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B9F8C2-CC5A-B048-BDBA-5F84C68A3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5AC2A-53A1-E54B-ACD3-0CF7927B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5749-688D-458C-AA1C-987039128325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C939F9-F6A4-1B4A-8013-CB0DD83D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4AA4182-02A0-8E43-9C99-D3BCDEE23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3272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031AAE-2C13-AD43-BE03-B34A2F264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AB9AC9-E5B8-1844-97F3-F212E1C04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B63A63-2DF9-564F-8F41-83370856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E72E-B62D-4F45-BCBE-3D66F9B1E1D5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C21823-A678-7743-9B12-E7615913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0FF32C-7736-574C-A7D8-3350DE2EB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917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58615C-58AC-B945-A91E-194215FF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4D471B-8FC8-9747-9DBD-E0B1CEE21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1EF6AF-3238-7C41-8272-DC18F9FF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00C2-31EB-4F76-B5B9-BCF903A12C0A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70800D-5088-824C-BD71-1215D0C9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FFE01-D817-A84B-A62A-E1B05883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480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F1E8F-FDC6-5C4E-BFBC-54728864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F567A7-F287-7245-82CE-EE3D597C7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4456CF-9003-2240-BD27-7E7FF7D1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DA41-4917-4C21-844D-300ABD48A03D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FCA9D4-6D28-5345-B223-9D10348B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765F32-D40C-7145-A781-A96B29BE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9976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36288-115D-0E4A-886F-05D1037D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75A5D9-6857-204C-966E-70B613656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81C11C-6EE9-7F49-A027-C59D06CF9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9FA6E3-E4BA-C34C-B99A-23CC0200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3627-E7F9-4646-9D55-B1E2BC354BA1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6ADD6A-CE45-AF47-95B5-754EDD54F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BF49EC-871F-D849-9F49-89727AFD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5756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95E69-05E2-F54F-A028-7F030DB6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240E08-1DF4-EE41-B740-7628742A2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E8080E-F81D-B148-848D-4AB0B6D65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901A08-205D-4745-8C32-FD56B5252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B3A0B1C-AB5D-1D43-8C34-A06582D43E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2CB88E-F15F-AE4D-A4CC-9C665B8F4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20066-BA39-4D3C-B4B2-E73F860627DE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EAD9BA3-263E-E14C-A582-11BE0B998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E7B404-0C09-D448-AC22-D05D30A85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154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87B2D0-27CC-8146-A378-7F471B0F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BB2B1C-85D3-BD4C-A25B-1DCC3AA92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FD3E-012E-4AA8-8F6E-12F18D8DCFA2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FE20FE-984E-F340-9EF5-0533D8C6C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D4118A7-B69A-1E48-9185-1762BE81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542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4BFBBA0-033E-EF4E-AD55-59212C6F8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3D1D9-5834-48A2-B80D-8A54F74168CE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027C83-CAEF-1F40-B8BA-3867D861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503E52-5660-7B46-8DA0-62B5B3D2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059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0656FC-7E4E-5946-A71A-274FA8342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8CB903-841D-A84E-92CF-0B2A052D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777744-FA4D-6541-ABE7-14CBED3D0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FDD0E6-AF5F-8C46-9710-AEE847B12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31AA-1E7D-423F-A6CB-057A0EB608E1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B148BE-46C9-D840-BAB6-124B6307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C93E35-C74D-4F42-B98F-0CD5D534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3855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98F19-C9F4-2448-8E45-AAA4008D6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8EC73A-A244-7F4E-9297-E6C39A912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CA0AE1-D15C-494A-86A8-8B8B5BE7E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A05AC9-3609-7B49-B7B9-B210E665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A6AE5-E302-4DE9-A50D-7C3ED43F096A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077FF1-3711-D844-9AEC-DB7B0D513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DCE33B-A271-B346-A94A-EA463BDC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379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B80A2-B712-054F-BD33-8234DE8D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9493C3A-B773-4A4F-89E9-89FC9EB55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C13DFF-2617-4840-83B6-EC9D96AB4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677F7-ED7A-4221-B952-8738FF9C9DB6}" type="datetime1">
              <a:rPr kumimoji="1" lang="zh-CN" altLang="en-US" smtClean="0"/>
              <a:t>2020/1/10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62E475B-B8E6-9B4C-AF9C-219A7DF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6C9CCC-89B3-D54F-AA94-937B43348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D5F8F-5941-7441-B7A3-C7A41B1F04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1068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681D986-FF8A-4E47-9315-437DAB900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4829"/>
            <a:ext cx="12192000" cy="259050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EF71FAC-68C9-47A9-9BA4-DE52D3B5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824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DB0A9A-D78B-7B4D-A4F3-8EF75F68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D910A0A-10AF-B64D-9E92-D26159FDA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303" y="1825625"/>
            <a:ext cx="8913394" cy="4351338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522A3E-201C-4257-8408-77EA3F04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7713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E83B5A-C758-CE40-8FF0-C9E4D777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Memory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F83D2B-5F6C-F64B-9D3A-EB088F597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Spatial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Memory</a:t>
            </a:r>
          </a:p>
          <a:p>
            <a:pPr lvl="1"/>
            <a:r>
              <a:rPr kumimoji="1" lang="en-US" altLang="zh-CN" dirty="0"/>
              <a:t>Spatial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LSTM</a:t>
            </a:r>
          </a:p>
          <a:p>
            <a:pPr lvl="1"/>
            <a:r>
              <a:rPr kumimoji="1" lang="en-US" altLang="zh-CN" dirty="0"/>
              <a:t>Precise</a:t>
            </a:r>
            <a:r>
              <a:rPr kumimoji="1" lang="zh-CN" altLang="en-US" dirty="0"/>
              <a:t> </a:t>
            </a:r>
            <a:r>
              <a:rPr kumimoji="1" lang="en-US" altLang="zh-CN" dirty="0"/>
              <a:t>location</a:t>
            </a:r>
          </a:p>
          <a:p>
            <a:pPr lvl="1"/>
            <a:r>
              <a:rPr kumimoji="1" lang="en-US" altLang="zh-CN" dirty="0"/>
              <a:t>Computationally</a:t>
            </a:r>
            <a:r>
              <a:rPr kumimoji="1" lang="zh-CN" altLang="en-US" dirty="0"/>
              <a:t> </a:t>
            </a:r>
            <a:r>
              <a:rPr kumimoji="1" lang="en-US" altLang="zh-CN" dirty="0"/>
              <a:t>expensive</a:t>
            </a:r>
          </a:p>
          <a:p>
            <a:pPr lvl="1"/>
            <a:endParaRPr lang="en" altLang="zh-CN" dirty="0"/>
          </a:p>
          <a:p>
            <a:r>
              <a:rPr lang="en" altLang="zh-CN" dirty="0"/>
              <a:t>topological memory </a:t>
            </a:r>
          </a:p>
          <a:p>
            <a:pPr lvl="1"/>
            <a:r>
              <a:rPr lang="en-US" altLang="zh-CN" dirty="0"/>
              <a:t>Animal</a:t>
            </a:r>
            <a:r>
              <a:rPr lang="zh-CN" altLang="en-US" dirty="0"/>
              <a:t> </a:t>
            </a:r>
            <a:r>
              <a:rPr lang="en-US" altLang="zh-CN" dirty="0"/>
              <a:t>behavior</a:t>
            </a:r>
          </a:p>
          <a:p>
            <a:pPr lvl="1"/>
            <a:endParaRPr lang="en-US" altLang="zh-CN" dirty="0"/>
          </a:p>
          <a:p>
            <a:r>
              <a:rPr lang="en" altLang="zh-CN" dirty="0"/>
              <a:t>Bayesian Relational Memory </a:t>
            </a:r>
          </a:p>
          <a:p>
            <a:pPr lvl="1"/>
            <a:r>
              <a:rPr lang="en" altLang="zh-CN" dirty="0"/>
              <a:t>Topological memory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Bayesian</a:t>
            </a:r>
          </a:p>
          <a:p>
            <a:pPr lvl="1"/>
            <a:endParaRPr lang="en" altLang="zh-CN" dirty="0"/>
          </a:p>
          <a:p>
            <a:pPr lvl="1"/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14D0E5-D374-4AC2-969A-2558D41F8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9807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1FA557-B5E3-C540-92E5-A7B9681F1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Framework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4377E9A-5DF3-1A4F-9504-BFA897223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989" y="1985679"/>
            <a:ext cx="10515600" cy="3957089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B663D4D-AB0B-4F3C-B62F-0CBB0789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3555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A25AB4-BD2C-BA4E-B665-B0A1FDF3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Symbols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195215-8BD9-3E41-BD14-7F90C676A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Dataset:</a:t>
            </a:r>
            <a:r>
              <a:rPr kumimoji="1" lang="zh-CN" altLang="en-US" dirty="0"/>
              <a:t> </a:t>
            </a:r>
            <a:r>
              <a:rPr kumimoji="1" lang="en-US" altLang="zh-CN" dirty="0"/>
              <a:t>House3D</a:t>
            </a:r>
          </a:p>
          <a:p>
            <a:r>
              <a:rPr kumimoji="1" lang="en-US" altLang="zh-CN" dirty="0"/>
              <a:t>K:</a:t>
            </a:r>
            <a:r>
              <a:rPr kumimoji="1" lang="zh-CN" altLang="en-US" dirty="0"/>
              <a:t> </a:t>
            </a:r>
            <a:r>
              <a:rPr kumimoji="1" lang="en-US" altLang="zh-CN" dirty="0"/>
              <a:t>number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room</a:t>
            </a:r>
            <a:r>
              <a:rPr kumimoji="1" lang="zh-CN" altLang="en-US" dirty="0"/>
              <a:t> </a:t>
            </a:r>
            <a:r>
              <a:rPr kumimoji="1" lang="en-US" altLang="zh-CN" dirty="0"/>
              <a:t>category</a:t>
            </a:r>
          </a:p>
          <a:p>
            <a:r>
              <a:rPr kumimoji="1" lang="en-US" altLang="zh-CN" dirty="0"/>
              <a:t>Graph: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K</a:t>
            </a:r>
            <a:r>
              <a:rPr kumimoji="1" lang="zh-CN" altLang="en-US" dirty="0"/>
              <a:t> </a:t>
            </a:r>
            <a:r>
              <a:rPr kumimoji="1" lang="en-US" altLang="zh-CN" dirty="0"/>
              <a:t>nodes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lvl="1"/>
            <a:r>
              <a:rPr lang="en" altLang="zh-CN" dirty="0"/>
              <a:t>K(K − 1)/2 </a:t>
            </a:r>
            <a:r>
              <a:rPr kumimoji="1" lang="en-US" altLang="zh-CN" dirty="0"/>
              <a:t>edges</a:t>
            </a:r>
          </a:p>
          <a:p>
            <a:r>
              <a:rPr kumimoji="1" lang="en-US" altLang="zh-CN" dirty="0" err="1"/>
              <a:t>Zi,j</a:t>
            </a:r>
            <a:r>
              <a:rPr kumimoji="1" lang="en-US" altLang="zh-CN" dirty="0"/>
              <a:t>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probability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of“near</a:t>
            </a:r>
            <a:r>
              <a:rPr kumimoji="1" lang="zh-CN" altLang="en-US" dirty="0"/>
              <a:t> </a:t>
            </a:r>
            <a:r>
              <a:rPr kumimoji="1" lang="en-US" altLang="zh-CN" dirty="0"/>
              <a:t>by”</a:t>
            </a:r>
          </a:p>
          <a:p>
            <a:endParaRPr lang="en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BF8EED-009D-4CF8-A1E4-AD2BA651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0647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3D5D7F-EA8A-324B-93A4-171F04696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Semantic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Classifier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1A74D6-DCF5-7543-AC92-7EF9517FB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Multi</a:t>
            </a:r>
            <a:r>
              <a:rPr kumimoji="1" lang="zh-CN" altLang="en-US" dirty="0"/>
              <a:t> </a:t>
            </a:r>
            <a:r>
              <a:rPr kumimoji="1" lang="en-US" altLang="zh-CN" dirty="0"/>
              <a:t>labels</a:t>
            </a:r>
            <a:r>
              <a:rPr kumimoji="1" lang="zh-CN" altLang="en-US" dirty="0"/>
              <a:t> </a:t>
            </a:r>
            <a:r>
              <a:rPr kumimoji="1" lang="en-US" altLang="zh-CN" dirty="0"/>
              <a:t>classifier</a:t>
            </a:r>
            <a:r>
              <a:rPr kumimoji="1" lang="zh-CN" altLang="en-US" dirty="0"/>
              <a:t> </a:t>
            </a:r>
            <a:r>
              <a:rPr kumimoji="1" lang="en-US" altLang="zh-CN" dirty="0"/>
              <a:t>(sigmoid)</a:t>
            </a:r>
          </a:p>
          <a:p>
            <a:r>
              <a:rPr lang="en-US" altLang="zh-CN" dirty="0"/>
              <a:t>P</a:t>
            </a:r>
            <a:r>
              <a:rPr lang="en" altLang="zh-CN" dirty="0" err="1"/>
              <a:t>anoramic</a:t>
            </a:r>
            <a:r>
              <a:rPr lang="en" altLang="zh-CN" dirty="0"/>
              <a:t> view </a:t>
            </a:r>
          </a:p>
          <a:p>
            <a:r>
              <a:rPr lang="en" altLang="zh-CN" dirty="0"/>
              <a:t>K- dimensional binary vector </a:t>
            </a:r>
            <a:r>
              <a:rPr lang="en" altLang="zh-CN" dirty="0" err="1"/>
              <a:t>c</a:t>
            </a:r>
            <a:r>
              <a:rPr lang="en" altLang="zh-CN" baseline="-25000" dirty="0" err="1"/>
              <a:t>t</a:t>
            </a:r>
            <a:r>
              <a:rPr lang="en" altLang="zh-CN" dirty="0"/>
              <a:t> ∈ {0, 1}</a:t>
            </a:r>
            <a:r>
              <a:rPr lang="en" altLang="zh-CN" baseline="30000" dirty="0"/>
              <a:t>K</a:t>
            </a:r>
            <a:r>
              <a:rPr lang="en" altLang="zh-CN" dirty="0"/>
              <a:t> at time t </a:t>
            </a:r>
          </a:p>
          <a:p>
            <a:endParaRPr lang="en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10C810-D6F0-445E-8EAA-E8210240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664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DEC9F-6822-A94A-8556-9BEEAC5D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lang="en" altLang="zh-CN" dirty="0"/>
              <a:t>update and planning 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D22254E5-9483-E847-8EDA-7CE020F53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Update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planning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every</a:t>
            </a:r>
            <a:r>
              <a:rPr kumimoji="1" lang="zh-CN" altLang="en-US" dirty="0"/>
              <a:t> </a:t>
            </a:r>
            <a:r>
              <a:rPr kumimoji="1" lang="en-US" altLang="zh-CN" dirty="0"/>
              <a:t>N</a:t>
            </a:r>
            <a:r>
              <a:rPr kumimoji="1" lang="zh-CN" altLang="en-US" dirty="0"/>
              <a:t> </a:t>
            </a:r>
            <a:r>
              <a:rPr kumimoji="1" lang="en-US" altLang="zh-CN" dirty="0"/>
              <a:t>steps</a:t>
            </a:r>
          </a:p>
          <a:p>
            <a:r>
              <a:rPr kumimoji="1" lang="en-US" altLang="zh-CN" dirty="0"/>
              <a:t>c</a:t>
            </a:r>
            <a:r>
              <a:rPr kumimoji="1" lang="en-US" altLang="zh-CN" baseline="-25000" dirty="0"/>
              <a:t>t</a:t>
            </a:r>
            <a:r>
              <a:rPr kumimoji="1" lang="en-US" altLang="zh-CN" dirty="0"/>
              <a:t>,c</a:t>
            </a:r>
            <a:r>
              <a:rPr kumimoji="1" lang="en-US" altLang="zh-CN" baseline="-25000" dirty="0"/>
              <a:t>t+1</a:t>
            </a:r>
            <a:r>
              <a:rPr kumimoji="1" lang="en-US" altLang="zh-CN" dirty="0"/>
              <a:t>,c</a:t>
            </a:r>
            <a:r>
              <a:rPr kumimoji="1" lang="en-US" altLang="zh-CN" baseline="-25000" dirty="0"/>
              <a:t>t+2</a:t>
            </a:r>
            <a:r>
              <a:rPr kumimoji="1" lang="en-US" altLang="zh-CN" dirty="0"/>
              <a:t>,…,</a:t>
            </a:r>
            <a:r>
              <a:rPr kumimoji="1" lang="en-US" altLang="zh-CN" dirty="0" err="1"/>
              <a:t>c</a:t>
            </a:r>
            <a:r>
              <a:rPr kumimoji="1" lang="en-US" altLang="zh-CN" baseline="-25000" dirty="0" err="1"/>
              <a:t>N</a:t>
            </a:r>
            <a:endParaRPr kumimoji="1" lang="en-US" altLang="zh-CN" baseline="-25000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en-US" altLang="zh-CN" dirty="0"/>
              <a:t>B</a:t>
            </a:r>
            <a:r>
              <a:rPr kumimoji="1" lang="zh-CN" altLang="en-US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</a:t>
            </a:r>
            <a:r>
              <a:rPr kumimoji="1" lang="en-US" altLang="zh-CN" baseline="-25000" dirty="0" err="1"/>
              <a:t>t</a:t>
            </a:r>
            <a:r>
              <a:rPr kumimoji="1" lang="zh-CN" altLang="en-US" baseline="-25000" dirty="0"/>
              <a:t> 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en-US" altLang="zh-CN" baseline="-25000" dirty="0"/>
              <a:t>t+1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dirty="0"/>
              <a:t>c</a:t>
            </a:r>
            <a:r>
              <a:rPr kumimoji="1" lang="en-US" altLang="zh-CN" baseline="-25000" dirty="0"/>
              <a:t>t+2</a:t>
            </a:r>
            <a:r>
              <a:rPr kumimoji="1" lang="en-US" altLang="zh-CN" dirty="0"/>
              <a:t>,…</a:t>
            </a:r>
            <a:r>
              <a:rPr kumimoji="1" lang="zh-CN" altLang="en-US" dirty="0"/>
              <a:t> </a:t>
            </a:r>
            <a:r>
              <a:rPr kumimoji="1" lang="en-US" altLang="zh-CN" dirty="0"/>
              <a:t>|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</a:t>
            </a:r>
            <a:r>
              <a:rPr kumimoji="1" lang="en-US" altLang="zh-CN" baseline="-25000" dirty="0" err="1"/>
              <a:t>N</a:t>
            </a:r>
            <a:endParaRPr kumimoji="1" lang="en-US" altLang="zh-CN" baseline="-25000" dirty="0"/>
          </a:p>
          <a:p>
            <a:r>
              <a:rPr kumimoji="1" lang="en-US" altLang="zh-CN" dirty="0" err="1"/>
              <a:t>Y</a:t>
            </a:r>
            <a:r>
              <a:rPr kumimoji="1" lang="en-US" altLang="zh-CN" baseline="-25000" dirty="0" err="1"/>
              <a:t>i,j</a:t>
            </a:r>
            <a:r>
              <a:rPr kumimoji="1" lang="zh-CN" altLang="en-US" baseline="-25000" dirty="0"/>
              <a:t> </a:t>
            </a:r>
            <a:r>
              <a:rPr kumimoji="1" lang="en-US" altLang="zh-CN" dirty="0"/>
              <a:t>=</a:t>
            </a:r>
            <a:r>
              <a:rPr kumimoji="1" lang="zh-CN" altLang="en-US" dirty="0"/>
              <a:t> </a:t>
            </a:r>
            <a:r>
              <a:rPr kumimoji="1" lang="en-US" altLang="zh-CN" dirty="0"/>
              <a:t>1</a:t>
            </a:r>
            <a:r>
              <a:rPr kumimoji="1" lang="zh-CN" altLang="en-US" dirty="0"/>
              <a:t> </a:t>
            </a:r>
            <a:r>
              <a:rPr kumimoji="1" lang="en-US" altLang="zh-CN" dirty="0"/>
              <a:t>if</a:t>
            </a:r>
            <a:r>
              <a:rPr kumimoji="1" lang="zh-CN" altLang="en-US" dirty="0"/>
              <a:t> </a:t>
            </a:r>
            <a:r>
              <a:rPr lang="en" altLang="zh-CN" dirty="0"/>
              <a:t>two targets appear concurrently </a:t>
            </a:r>
            <a:r>
              <a:rPr lang="en-US" altLang="zh-CN" dirty="0"/>
              <a:t>(B(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i</a:t>
            </a:r>
            <a:r>
              <a:rPr lang="en-US" altLang="zh-CN" dirty="0"/>
              <a:t>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B(</a:t>
            </a:r>
            <a:r>
              <a:rPr lang="en-US" altLang="zh-CN" dirty="0" err="1"/>
              <a:t>T</a:t>
            </a:r>
            <a:r>
              <a:rPr lang="en-US" altLang="zh-CN" baseline="-25000" dirty="0" err="1"/>
              <a:t>j</a:t>
            </a:r>
            <a:r>
              <a:rPr lang="en-US" altLang="zh-CN" dirty="0"/>
              <a:t>))</a:t>
            </a:r>
            <a:endParaRPr lang="en" altLang="zh-CN" dirty="0"/>
          </a:p>
          <a:p>
            <a:endParaRPr kumimoji="1"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FF925F-0D59-7342-94DF-109D33F2B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7"/>
          <a:stretch/>
        </p:blipFill>
        <p:spPr>
          <a:xfrm>
            <a:off x="1030760" y="2829696"/>
            <a:ext cx="6324600" cy="2049785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953E802-494C-4E38-A2A2-AF29BDC6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632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DEC9F-6822-A94A-8556-9BEEAC5D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Graph</a:t>
            </a:r>
            <a:r>
              <a:rPr kumimoji="1" lang="zh-CN" altLang="en-US" dirty="0"/>
              <a:t> </a:t>
            </a:r>
            <a:r>
              <a:rPr lang="en" altLang="zh-CN" dirty="0"/>
              <a:t>update and planning 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D22254E5-9483-E847-8EDA-7CE020F53B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Planning</a:t>
                </a:r>
              </a:p>
              <a:p>
                <a:r>
                  <a:rPr kumimoji="1" lang="en-US" altLang="zh-CN" dirty="0"/>
                  <a:t>(p0,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p1,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p2,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p3,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…,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pm)</a:t>
                </a:r>
              </a:p>
              <a:p>
                <a:r>
                  <a:rPr kumimoji="1" lang="en-US" altLang="zh-CN" b="0" dirty="0"/>
                  <a:t>Path</a:t>
                </a:r>
                <a:r>
                  <a:rPr kumimoji="1" lang="en-US" altLang="zh-CN" dirty="0"/>
                  <a:t>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𝑎𝑟𝑔𝑚𝑎𝑥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nary>
                      <m:naryPr>
                        <m:chr m:val="∏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endParaRPr kumimoji="1" lang="en-US" altLang="zh-CN" dirty="0"/>
              </a:p>
              <a:p>
                <a:r>
                  <a:rPr lang="en-US" altLang="zh-CN" dirty="0"/>
                  <a:t>e</a:t>
                </a:r>
                <a:r>
                  <a:rPr lang="en" altLang="zh-CN" dirty="0" err="1"/>
                  <a:t>xecute</a:t>
                </a:r>
                <a:r>
                  <a:rPr lang="en" altLang="zh-CN" dirty="0"/>
                  <a:t> the locomotion policy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(RL)</a:t>
                </a:r>
                <a:r>
                  <a:rPr lang="en" altLang="zh-CN" dirty="0"/>
                  <a:t> for sub-goal </a:t>
                </a:r>
              </a:p>
              <a:p>
                <a:r>
                  <a:rPr lang="en-US" altLang="zh-CN" dirty="0"/>
                  <a:t>Update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graph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(z)</a:t>
                </a:r>
                <a:endParaRPr lang="en" altLang="zh-CN" dirty="0"/>
              </a:p>
              <a:p>
                <a:endParaRPr kumimoji="1" lang="en-US" altLang="zh-CN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D22254E5-9483-E847-8EDA-7CE020F53B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7EC04A2-8509-478C-A75B-8ECA9F796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12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6F1F85-BD83-8F4F-99D8-65517DE1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Bayesian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93DC6E-A6BB-7D40-9929-596D266AA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kumimoji="1"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kumimoji="1" lang="en-US" altLang="zh-CN" dirty="0"/>
              </a:p>
              <a:p>
                <a:r>
                  <a:rPr kumimoji="1" lang="en-US" altLang="zh-CN" dirty="0"/>
                  <a:t>Z: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latent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variable</a:t>
                </a:r>
                <a:r>
                  <a:rPr kumimoji="1" lang="zh-CN" altLang="en-US" dirty="0"/>
                  <a:t> </a:t>
                </a:r>
                <a:endParaRPr kumimoji="1" lang="en-US" altLang="zh-CN" dirty="0"/>
              </a:p>
              <a:p>
                <a:r>
                  <a:rPr kumimoji="1" lang="en-US" altLang="zh-CN" dirty="0"/>
                  <a:t>Y: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observed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variable</a:t>
                </a:r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193DC6E-A6BB-7D40-9929-596D266AA8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EC26C5-BF3A-48A3-93D2-D5E2B3198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170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094CE8-0B4A-BC4B-897D-533A44FB6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Bayesian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225F3E-7BA6-FF4E-B023-36041A3960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Pre: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random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exploration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Not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mentioned</a:t>
                </a:r>
                <a:endParaRPr kumimoji="1"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6225F3E-7BA6-FF4E-B023-36041A3960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1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24FE474A-50AB-3642-93F7-3B8A37878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0220" y="2362029"/>
            <a:ext cx="4762500" cy="774700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D3B82C-CBD5-4BAC-BD0D-5797CB609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5F8F-5941-7441-B7A3-C7A41B1F04C8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87419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220</Words>
  <Application>Microsoft Office PowerPoint</Application>
  <PresentationFormat>宽屏</PresentationFormat>
  <Paragraphs>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等线</vt:lpstr>
      <vt:lpstr>等线 Light</vt:lpstr>
      <vt:lpstr>Arial</vt:lpstr>
      <vt:lpstr>Cambria Math</vt:lpstr>
      <vt:lpstr>Office 主题​​</vt:lpstr>
      <vt:lpstr>PowerPoint 演示文稿</vt:lpstr>
      <vt:lpstr>Memory</vt:lpstr>
      <vt:lpstr>Framework</vt:lpstr>
      <vt:lpstr>Symbols</vt:lpstr>
      <vt:lpstr>Semantic Classifier</vt:lpstr>
      <vt:lpstr>Graph update and planning </vt:lpstr>
      <vt:lpstr>Graph update and planning </vt:lpstr>
      <vt:lpstr>Bayesian</vt:lpstr>
      <vt:lpstr>Bayesian</vt:lpstr>
      <vt:lpstr>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bao renda</cp:lastModifiedBy>
  <cp:revision>6</cp:revision>
  <dcterms:created xsi:type="dcterms:W3CDTF">2020-01-10T08:14:22Z</dcterms:created>
  <dcterms:modified xsi:type="dcterms:W3CDTF">2020-01-10T09:19:40Z</dcterms:modified>
</cp:coreProperties>
</file>