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5F5F49-CA42-9248-B109-CED5E4A3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FA3FE4-BCFB-874F-B4F3-F3879569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1B8B03-51BE-2C48-B2C7-04A8F7339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AF51-0689-0147-9697-986805466FF4}" type="datetimeFigureOut">
              <a:rPr kumimoji="1" lang="zh-CN" altLang="en-US" smtClean="0"/>
              <a:t>2019/3/22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196118-FC92-3244-9910-A41CC98E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ECB0D2-1F65-6641-BF80-6C15574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3708-1235-9C4B-9DEB-B8E369F3E9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134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52493D-F6EA-0646-B137-C13593D1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506B68-7690-CE4F-9D60-60FF7D23A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3D25C2-BFC3-CE47-9998-FC586C7A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AF51-0689-0147-9697-986805466FF4}" type="datetimeFigureOut">
              <a:rPr kumimoji="1" lang="zh-CN" altLang="en-US" smtClean="0"/>
              <a:t>2019/3/22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4BDD0F-EEEC-664A-8D8A-706F6259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D07C4F-E18F-8840-A18D-5C26F42F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3708-1235-9C4B-9DEB-B8E369F3E9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119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C5A58AC-CF90-6748-AB43-F5D88F6BD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35D2FA-DBF5-CC47-BC38-7881B8665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81EBEB-3C48-9447-ADA9-94FA2DAD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AF51-0689-0147-9697-986805466FF4}" type="datetimeFigureOut">
              <a:rPr kumimoji="1" lang="zh-CN" altLang="en-US" smtClean="0"/>
              <a:t>2019/3/22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5950A7-4AD0-4D47-AF2D-9DECC08A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AA6BB4-660E-2741-931D-DDC6FFB9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3708-1235-9C4B-9DEB-B8E369F3E9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799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CEA35-1920-A640-9E18-E65BD470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666A83-12ED-364A-BDF7-761CE7C80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022DBC-6F13-2F48-8AC7-B45E2CBD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AF51-0689-0147-9697-986805466FF4}" type="datetimeFigureOut">
              <a:rPr kumimoji="1" lang="zh-CN" altLang="en-US" smtClean="0"/>
              <a:t>2019/3/22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7830F-4029-D44C-84BE-E7740A49D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9C8F4C-1D2F-AA48-8C55-6B4B27BC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3708-1235-9C4B-9DEB-B8E369F3E9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055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5CBE1B-D45A-3C47-B0B6-C37D22A80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7CFC26-06A8-A548-A163-DFFB2D500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FB9C55-E986-F24E-808E-D3372112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AF51-0689-0147-9697-986805466FF4}" type="datetimeFigureOut">
              <a:rPr kumimoji="1" lang="zh-CN" altLang="en-US" smtClean="0"/>
              <a:t>2019/3/22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DD3DBD-A32E-7547-9D7C-C250D0C6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8FA942-4596-454C-A44D-95380CD68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3708-1235-9C4B-9DEB-B8E369F3E9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28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DAB6CA-87AA-5B48-AB8F-3A451123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15BA61-5D99-9C42-B7AE-0AF79899A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D4C78F-35A5-A34F-BAB9-7CECDE2C9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73621-24DA-0046-92EF-E7D4B570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AF51-0689-0147-9697-986805466FF4}" type="datetimeFigureOut">
              <a:rPr kumimoji="1" lang="zh-CN" altLang="en-US" smtClean="0"/>
              <a:t>2019/3/22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D561D7-35DF-1E49-B422-6FA6766B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721550-612B-8641-869F-916B8891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3708-1235-9C4B-9DEB-B8E369F3E9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232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D592C6-5498-7A4D-A209-E3FC5D12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A7B387-DAEC-1947-96CA-590297080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89FB1E-9505-2D42-96F9-A8002D305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25DAF3-EEB9-5D48-8A6D-3DFE779E8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CD19878-B042-A346-8FAF-2B426DBD4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F114FA-FC9B-8842-A7AE-743D227A0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AF51-0689-0147-9697-986805466FF4}" type="datetimeFigureOut">
              <a:rPr kumimoji="1" lang="zh-CN" altLang="en-US" smtClean="0"/>
              <a:t>2019/3/22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5604875-B9F0-3B46-B35B-7B594CCB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0D21F9E-1546-0D41-A7F9-EA4283F0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3708-1235-9C4B-9DEB-B8E369F3E9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975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9942D7-392E-584E-A3A4-A302B2978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5E1F1AF-4FD8-1443-B66D-60A4F5C0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AF51-0689-0147-9697-986805466FF4}" type="datetimeFigureOut">
              <a:rPr kumimoji="1" lang="zh-CN" altLang="en-US" smtClean="0"/>
              <a:t>2019/3/22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DE06191-D10E-0E4B-BC9B-519949B9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64790F-5DA8-0B4E-889E-F2376ED0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3708-1235-9C4B-9DEB-B8E369F3E9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61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4BEA69-AC47-5641-9895-5B52D42C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AF51-0689-0147-9697-986805466FF4}" type="datetimeFigureOut">
              <a:rPr kumimoji="1" lang="zh-CN" altLang="en-US" smtClean="0"/>
              <a:t>2019/3/22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DEBBFF-A310-CC4F-81DF-D19CCC01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A3E947-EE79-3445-9853-BC7D0237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3708-1235-9C4B-9DEB-B8E369F3E9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035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C879B5-4D43-C84D-B5B6-B5F4BCC8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D35971-C3B5-714D-9311-7E442887E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0B38AB-FDC1-6341-9822-1232D3009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8ECBBC-EFA2-A541-8746-27BE145B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AF51-0689-0147-9697-986805466FF4}" type="datetimeFigureOut">
              <a:rPr kumimoji="1" lang="zh-CN" altLang="en-US" smtClean="0"/>
              <a:t>2019/3/22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1F8030-9514-A448-A589-64699A53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E22599-B502-914C-9CE2-27334144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3708-1235-9C4B-9DEB-B8E369F3E9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59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EB0927-9D92-9547-AB30-573F8794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386D628-97F9-DF41-BF2F-1CC5399DE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70ECE8-BEC6-8F4C-8254-D59069088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E45294-CAC4-2D43-A72C-F415C41C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AF51-0689-0147-9697-986805466FF4}" type="datetimeFigureOut">
              <a:rPr kumimoji="1" lang="zh-CN" altLang="en-US" smtClean="0"/>
              <a:t>2019/3/22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27BFCA-25A5-EF46-B3A5-FDD19204F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6D375D-FEA1-B548-9B5B-832DE06C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3708-1235-9C4B-9DEB-B8E369F3E9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094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2ECA9B8-3096-3941-A8E0-49E2752FF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6AEA33-3675-D842-B641-F12BDCCBA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3C67E4-6D46-674E-873B-15A99FD94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5AF51-0689-0147-9697-986805466FF4}" type="datetimeFigureOut">
              <a:rPr kumimoji="1" lang="zh-CN" altLang="en-US" smtClean="0"/>
              <a:t>2019/3/22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F4C824-3D1D-4A41-9C0A-ED5748ADE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A14C31-9514-B94C-9A90-676EEC7CB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83708-1235-9C4B-9DEB-B8E369F3E9B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28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0925F30-CABC-E440-AAB9-99353D64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01800"/>
            <a:ext cx="109728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5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89B6F27-3CFD-2F4E-91CE-D94114A4DC87}"/>
              </a:ext>
            </a:extLst>
          </p:cNvPr>
          <p:cNvSpPr txBox="1"/>
          <p:nvPr/>
        </p:nvSpPr>
        <p:spPr>
          <a:xfrm>
            <a:off x="529389" y="288758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Motivation</a:t>
            </a:r>
            <a:endParaRPr kumimoji="1" lang="zh-CN" altLang="en-US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79D9E0-36E4-FD42-A599-335F3826637A}"/>
              </a:ext>
            </a:extLst>
          </p:cNvPr>
          <p:cNvSpPr txBox="1"/>
          <p:nvPr/>
        </p:nvSpPr>
        <p:spPr>
          <a:xfrm>
            <a:off x="1386354" y="1540042"/>
            <a:ext cx="9384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Most of the existing</a:t>
            </a:r>
            <a:r>
              <a:rPr kumimoji="1" lang="zh-CN" altLang="en-US" sz="2000" dirty="0"/>
              <a:t> </a:t>
            </a:r>
            <a:r>
              <a:rPr kumimoji="1" lang="en" altLang="zh-CN" sz="2000" dirty="0"/>
              <a:t>works neglect the semantic relationship between the </a:t>
            </a:r>
            <a:r>
              <a:rPr kumimoji="1" lang="en" altLang="zh-CN" sz="2000" b="1" dirty="0"/>
              <a:t>visual feature</a:t>
            </a:r>
            <a:r>
              <a:rPr kumimoji="1" lang="en" altLang="zh-CN" sz="2000" dirty="0"/>
              <a:t> and </a:t>
            </a:r>
            <a:r>
              <a:rPr kumimoji="1" lang="en" altLang="zh-CN" sz="2000" b="1" dirty="0"/>
              <a:t>linguistic knowledge</a:t>
            </a:r>
            <a:r>
              <a:rPr kumimoji="1" lang="en" altLang="zh-CN" sz="2000" dirty="0"/>
              <a:t>, and the intrinsic connection among the triplet.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000" dirty="0"/>
          </a:p>
          <a:p>
            <a:endParaRPr kumimoji="1" lang="en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sz="2000" dirty="0"/>
              <a:t>Effectively extracting a </a:t>
            </a:r>
            <a:r>
              <a:rPr kumimoji="1" lang="en" altLang="zh-CN" sz="2000" b="1" dirty="0"/>
              <a:t>whole joint graph representation</a:t>
            </a:r>
            <a:r>
              <a:rPr kumimoji="1" lang="en" altLang="zh-CN" sz="2000" dirty="0"/>
              <a:t> to model entire scene graph for reasoning is promising but remains an arduous problem</a:t>
            </a:r>
          </a:p>
        </p:txBody>
      </p:sp>
      <p:sp>
        <p:nvSpPr>
          <p:cNvPr id="5" name="上箭头 4">
            <a:extLst>
              <a:ext uri="{FF2B5EF4-FFF2-40B4-BE49-F238E27FC236}">
                <a16:creationId xmlns:a16="http://schemas.microsoft.com/office/drawing/2014/main" id="{6A76779F-0A01-3F49-89D4-795DF15B0D00}"/>
              </a:ext>
            </a:extLst>
          </p:cNvPr>
          <p:cNvSpPr/>
          <p:nvPr/>
        </p:nvSpPr>
        <p:spPr>
          <a:xfrm rot="3137278">
            <a:off x="6292517" y="1191127"/>
            <a:ext cx="240631" cy="4331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41F8619-ACD9-E348-883F-742097767FC3}"/>
              </a:ext>
            </a:extLst>
          </p:cNvPr>
          <p:cNvSpPr/>
          <p:nvPr/>
        </p:nvSpPr>
        <p:spPr>
          <a:xfrm>
            <a:off x="6657755" y="360948"/>
            <a:ext cx="2436148" cy="11800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Semantic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Transformation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Module</a:t>
            </a:r>
            <a:endParaRPr kumimoji="1" lang="zh-CN" altLang="en-US" dirty="0"/>
          </a:p>
        </p:txBody>
      </p:sp>
      <p:sp>
        <p:nvSpPr>
          <p:cNvPr id="8" name="上箭头 7">
            <a:extLst>
              <a:ext uri="{FF2B5EF4-FFF2-40B4-BE49-F238E27FC236}">
                <a16:creationId xmlns:a16="http://schemas.microsoft.com/office/drawing/2014/main" id="{3ABC55A7-37B3-0244-877D-7F2400ACDAE9}"/>
              </a:ext>
            </a:extLst>
          </p:cNvPr>
          <p:cNvSpPr/>
          <p:nvPr/>
        </p:nvSpPr>
        <p:spPr>
          <a:xfrm rot="7433225">
            <a:off x="6294459" y="4325168"/>
            <a:ext cx="240631" cy="4331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AF3BF0F-2F40-5A4D-9F83-5EA263C6E9E4}"/>
              </a:ext>
            </a:extLst>
          </p:cNvPr>
          <p:cNvSpPr/>
          <p:nvPr/>
        </p:nvSpPr>
        <p:spPr>
          <a:xfrm>
            <a:off x="6657755" y="4397237"/>
            <a:ext cx="2436148" cy="11800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Graph</a:t>
            </a:r>
            <a:r>
              <a:rPr kumimoji="1" lang="zh-CN" altLang="en-US" dirty="0"/>
              <a:t> </a:t>
            </a:r>
            <a:r>
              <a:rPr kumimoji="1" lang="en-US" altLang="zh-CN" dirty="0"/>
              <a:t>Self-Attention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Module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85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89B6F27-3CFD-2F4E-91CE-D94114A4DC87}"/>
              </a:ext>
            </a:extLst>
          </p:cNvPr>
          <p:cNvSpPr txBox="1"/>
          <p:nvPr/>
        </p:nvSpPr>
        <p:spPr>
          <a:xfrm>
            <a:off x="529389" y="288758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Framework</a:t>
            </a:r>
            <a:endParaRPr kumimoji="1"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8474710-C84C-EE45-85EA-CB41EEA05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423"/>
            <a:ext cx="12192000" cy="560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6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89B6F27-3CFD-2F4E-91CE-D94114A4DC87}"/>
              </a:ext>
            </a:extLst>
          </p:cNvPr>
          <p:cNvSpPr txBox="1"/>
          <p:nvPr/>
        </p:nvSpPr>
        <p:spPr>
          <a:xfrm>
            <a:off x="529389" y="288758"/>
            <a:ext cx="485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Semantic Transformation Module</a:t>
            </a:r>
            <a:endParaRPr kumimoji="1" lang="zh-CN" alt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B2EB99-1D55-2243-8128-92A3856D825E}"/>
              </a:ext>
            </a:extLst>
          </p:cNvPr>
          <p:cNvSpPr txBox="1"/>
          <p:nvPr/>
        </p:nvSpPr>
        <p:spPr>
          <a:xfrm>
            <a:off x="6966285" y="1157829"/>
            <a:ext cx="4427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/>
              <a:t>In computational linguistic area, it is known that </a:t>
            </a:r>
            <a:r>
              <a:rPr kumimoji="1" lang="en" altLang="zh-CN" b="1" dirty="0"/>
              <a:t>a valid semantic relation </a:t>
            </a:r>
            <a:r>
              <a:rPr kumimoji="1" lang="en" altLang="zh-CN" dirty="0"/>
              <a:t>can be expressed as the following</a:t>
            </a:r>
            <a:r>
              <a:rPr kumimoji="1" lang="zh-CN" altLang="en-US" dirty="0"/>
              <a:t>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288144-FD9F-1A4A-AE82-ECA9DEE33D65}"/>
              </a:ext>
            </a:extLst>
          </p:cNvPr>
          <p:cNvSpPr txBox="1"/>
          <p:nvPr/>
        </p:nvSpPr>
        <p:spPr>
          <a:xfrm>
            <a:off x="6966285" y="2488565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Similar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visual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features</a:t>
            </a:r>
            <a:r>
              <a:rPr kumimoji="1" lang="zh-CN" altLang="en-US" dirty="0"/>
              <a:t>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3DE74F6-D371-0347-B0D9-144BF59B7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4" y="5773404"/>
            <a:ext cx="5624429" cy="4185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CDD42F0-D935-3948-85A8-8B051A029F02}"/>
                  </a:ext>
                </a:extLst>
              </p:cNvPr>
              <p:cNvSpPr txBox="1"/>
              <p:nvPr/>
            </p:nvSpPr>
            <p:spPr>
              <a:xfrm>
                <a:off x="324804" y="4965015"/>
                <a:ext cx="4387548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" altLang="zh-CN" dirty="0"/>
                  <a:t>semantic transformed representation </a:t>
                </a:r>
              </a:p>
              <a:p>
                <a:r>
                  <a:rPr kumimoji="1" lang="en" altLang="zh-CN" dirty="0"/>
                  <a:t>of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follow: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CDD42F0-D935-3948-85A8-8B051A029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04" y="4965015"/>
                <a:ext cx="4387548" cy="668645"/>
              </a:xfrm>
              <a:prstGeom prst="rect">
                <a:avLst/>
              </a:prstGeom>
              <a:blipFill>
                <a:blip r:embed="rId3"/>
                <a:stretch>
                  <a:fillRect l="-1156" t="-3704" b="-9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8A8F1AD8-BE42-E847-B8B3-D088ACC13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764" y="3767936"/>
            <a:ext cx="6059920" cy="43285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B4394D4-9A0E-954F-B8B3-A534885D4861}"/>
              </a:ext>
            </a:extLst>
          </p:cNvPr>
          <p:cNvSpPr txBox="1"/>
          <p:nvPr/>
        </p:nvSpPr>
        <p:spPr>
          <a:xfrm>
            <a:off x="6966285" y="3265303"/>
            <a:ext cx="460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L2 loss is used to guide the learning process:</a:t>
            </a:r>
            <a:endParaRPr kumimoji="1"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AF96250-BDDC-3C4A-BF52-22B4ACFA5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809" y="2873823"/>
            <a:ext cx="1678572" cy="40940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42E977E-24E2-B44E-B6C8-F99D63BF3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545" y="2097085"/>
            <a:ext cx="1678649" cy="3647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745753F-4948-5B46-8529-85E168023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853" y="717854"/>
            <a:ext cx="5807911" cy="380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8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89B6F27-3CFD-2F4E-91CE-D94114A4DC87}"/>
              </a:ext>
            </a:extLst>
          </p:cNvPr>
          <p:cNvSpPr txBox="1"/>
          <p:nvPr/>
        </p:nvSpPr>
        <p:spPr>
          <a:xfrm>
            <a:off x="529389" y="288758"/>
            <a:ext cx="4283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Graph Self-Attention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Module</a:t>
            </a:r>
            <a:endParaRPr kumimoji="1"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F141E-DCFD-D24B-9C55-DF29FA0D9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883" y="1225249"/>
            <a:ext cx="2656639" cy="4839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925ECB9-7336-C54E-BACD-69473349A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69" y="1156975"/>
            <a:ext cx="4142952" cy="352652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A0C67B2-EF76-3B46-95A1-F6EDC623AE39}"/>
              </a:ext>
            </a:extLst>
          </p:cNvPr>
          <p:cNvSpPr txBox="1"/>
          <p:nvPr/>
        </p:nvSpPr>
        <p:spPr>
          <a:xfrm>
            <a:off x="6809873" y="2520129"/>
            <a:ext cx="3781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2000" dirty="0"/>
              <a:t>K independent attention heads:</a:t>
            </a:r>
            <a:endParaRPr kumimoji="1" lang="zh-CN" altLang="en-US" sz="20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F8E70D4-FBB2-DB4D-8BDB-AD1D60DC9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873" y="3032324"/>
            <a:ext cx="4166419" cy="73417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8FE4433-4720-594C-88B8-18EBF4D90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873" y="1709191"/>
            <a:ext cx="4546966" cy="69885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3F7B55C-A89E-8547-AAEA-4579CAD98A79}"/>
              </a:ext>
            </a:extLst>
          </p:cNvPr>
          <p:cNvSpPr txBox="1"/>
          <p:nvPr/>
        </p:nvSpPr>
        <p:spPr>
          <a:xfrm>
            <a:off x="6809873" y="4117696"/>
            <a:ext cx="30059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b="1" dirty="0"/>
              <a:t>Setting of Adjacent Matrix</a:t>
            </a:r>
            <a:r>
              <a:rPr kumimoji="1" lang="en-US" altLang="zh-CN" b="1" dirty="0"/>
              <a:t>:</a:t>
            </a:r>
          </a:p>
          <a:p>
            <a:pPr marL="342900" indent="-342900">
              <a:buAutoNum type="arabicParenR"/>
            </a:pPr>
            <a:r>
              <a:rPr kumimoji="1" lang="en-US" altLang="zh-CN" dirty="0"/>
              <a:t>Inside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Neighbor</a:t>
            </a:r>
          </a:p>
          <a:p>
            <a:pPr marL="342900" indent="-342900">
              <a:buAutoNum type="arabicParenR"/>
            </a:pPr>
            <a:r>
              <a:rPr kumimoji="1" lang="en-US" altLang="zh-CN" dirty="0"/>
              <a:t>Cover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Neighbor</a:t>
            </a:r>
          </a:p>
          <a:p>
            <a:pPr marL="342900" indent="-342900">
              <a:buAutoNum type="arabicParenR"/>
            </a:pPr>
            <a:r>
              <a:rPr kumimoji="1" lang="en-US" altLang="zh-CN" dirty="0"/>
              <a:t>Overlap</a:t>
            </a:r>
            <a:r>
              <a:rPr kumimoji="1" lang="zh-CN" altLang="en-US" dirty="0"/>
              <a:t> </a:t>
            </a:r>
            <a:r>
              <a:rPr kumimoji="1" lang="en-US" altLang="zh-CN" dirty="0"/>
              <a:t>Neighbor</a:t>
            </a:r>
          </a:p>
          <a:p>
            <a:pPr marL="342900" indent="-342900">
              <a:buAutoNum type="arabicParenR"/>
            </a:pPr>
            <a:r>
              <a:rPr kumimoji="1" lang="en-US" altLang="zh-CN" dirty="0"/>
              <a:t>Relative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Neighbor</a:t>
            </a:r>
          </a:p>
        </p:txBody>
      </p:sp>
    </p:spTree>
    <p:extLst>
      <p:ext uri="{BB962C8B-B14F-4D97-AF65-F5344CB8AC3E}">
        <p14:creationId xmlns:p14="http://schemas.microsoft.com/office/powerpoint/2010/main" val="150643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89B6F27-3CFD-2F4E-91CE-D94114A4DC87}"/>
              </a:ext>
            </a:extLst>
          </p:cNvPr>
          <p:cNvSpPr txBox="1"/>
          <p:nvPr/>
        </p:nvSpPr>
        <p:spPr>
          <a:xfrm>
            <a:off x="529389" y="288758"/>
            <a:ext cx="388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Relation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Inference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Module</a:t>
            </a:r>
            <a:endParaRPr kumimoji="1"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A36775-F496-F34A-AAED-86DC6654E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378" y="1667211"/>
            <a:ext cx="4281905" cy="15940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2FC7F3-008D-2E4A-85E6-B6A887F58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95" y="1030593"/>
            <a:ext cx="5493084" cy="345718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1128F07-D7A5-1346-BFCE-AAC6BE9111E2}"/>
              </a:ext>
            </a:extLst>
          </p:cNvPr>
          <p:cNvSpPr txBox="1"/>
          <p:nvPr/>
        </p:nvSpPr>
        <p:spPr>
          <a:xfrm>
            <a:off x="7230979" y="1267101"/>
            <a:ext cx="420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sz="2000" dirty="0"/>
              <a:t>a global scene graph representation</a:t>
            </a:r>
            <a:r>
              <a:rPr kumimoji="1" lang="en-US" altLang="zh-CN" sz="2000" dirty="0"/>
              <a:t>:</a:t>
            </a:r>
            <a:endParaRPr kumimoji="1" lang="zh-CN" altLang="en-US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0B6C042-1B0C-104A-ABA6-474E8DFB9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569" y="3420768"/>
            <a:ext cx="2832434" cy="8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9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89B6F27-3CFD-2F4E-91CE-D94114A4DC87}"/>
              </a:ext>
            </a:extLst>
          </p:cNvPr>
          <p:cNvSpPr txBox="1"/>
          <p:nvPr/>
        </p:nvSpPr>
        <p:spPr>
          <a:xfrm>
            <a:off x="529389" y="288758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Experiments</a:t>
            </a:r>
            <a:endParaRPr kumimoji="1"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EB0FB0-446A-C644-8160-672F79815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851"/>
            <a:ext cx="12192000" cy="520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2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133</Words>
  <Application>Microsoft Macintosh PowerPoint</Application>
  <PresentationFormat>宽屏</PresentationFormat>
  <Paragraphs>27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Ibara Mayaka</dc:creator>
  <cp:lastModifiedBy>Ibara Mayaka</cp:lastModifiedBy>
  <cp:revision>25</cp:revision>
  <dcterms:created xsi:type="dcterms:W3CDTF">2019-03-22T08:43:59Z</dcterms:created>
  <dcterms:modified xsi:type="dcterms:W3CDTF">2019-03-22T09:39:31Z</dcterms:modified>
</cp:coreProperties>
</file>