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79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95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1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41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37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53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02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7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76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5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F8D7-4B3E-4628-9E98-C8367EA81BFA}" type="datetimeFigureOut">
              <a:rPr lang="zh-CN" altLang="en-US" smtClean="0"/>
              <a:t>2019/3/22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ECE6-DAB2-4005-A696-3449F11946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2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33" y="1837043"/>
            <a:ext cx="10282933" cy="334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08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571625"/>
            <a:ext cx="103536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subjects/objects are </a:t>
            </a:r>
            <a:r>
              <a:rPr lang="en-US" altLang="zh-CN" dirty="0"/>
              <a:t>correlated to each other under semantic relationships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b="27209"/>
          <a:stretch/>
        </p:blipFill>
        <p:spPr>
          <a:xfrm>
            <a:off x="3772266" y="2394561"/>
            <a:ext cx="5210175" cy="391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4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Contributions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</a:t>
            </a:r>
            <a:r>
              <a:rPr lang="en-US" altLang="zh-CN" dirty="0" smtClean="0"/>
              <a:t>e </a:t>
            </a:r>
            <a:r>
              <a:rPr lang="en-US" altLang="zh-CN" dirty="0"/>
              <a:t>propose a context-dependent diﬀusion </a:t>
            </a:r>
            <a:r>
              <a:rPr lang="en-US" altLang="zh-CN" dirty="0" smtClean="0"/>
              <a:t>network (CDDN</a:t>
            </a:r>
            <a:r>
              <a:rPr lang="en-US" altLang="zh-CN" dirty="0"/>
              <a:t>) </a:t>
            </a:r>
            <a:r>
              <a:rPr lang="en-US" altLang="zh-CN" dirty="0" smtClean="0"/>
              <a:t> framework </a:t>
            </a:r>
            <a:r>
              <a:rPr lang="en-US" altLang="zh-CN" dirty="0"/>
              <a:t>to deal with visual relationship detection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b="1" dirty="0" smtClean="0"/>
              <a:t>Semantic graphs </a:t>
            </a:r>
            <a:r>
              <a:rPr lang="en-US" altLang="zh-CN" dirty="0" smtClean="0"/>
              <a:t>to </a:t>
            </a:r>
            <a:r>
              <a:rPr lang="en-US" altLang="zh-CN" dirty="0" err="1" smtClean="0"/>
              <a:t>encapsule</a:t>
            </a:r>
            <a:r>
              <a:rPr lang="en-US" altLang="zh-CN" dirty="0" smtClean="0"/>
              <a:t> semantic priors of subjects/objects</a:t>
            </a:r>
          </a:p>
          <a:p>
            <a:pPr lvl="1"/>
            <a:r>
              <a:rPr lang="en-US" altLang="zh-CN" b="1" dirty="0" smtClean="0"/>
              <a:t>Visual scene graphs</a:t>
            </a:r>
            <a:r>
              <a:rPr lang="en-US" altLang="zh-CN" dirty="0" smtClean="0"/>
              <a:t> to capture the surrounding context</a:t>
            </a:r>
          </a:p>
          <a:p>
            <a:pPr lvl="1"/>
            <a:r>
              <a:rPr lang="en-US" altLang="zh-CN" b="1" dirty="0" smtClean="0"/>
              <a:t>Graph diffusion network </a:t>
            </a:r>
            <a:r>
              <a:rPr lang="en-US" altLang="zh-CN" dirty="0" smtClean="0"/>
              <a:t>to learn latent representations of objects</a:t>
            </a:r>
          </a:p>
          <a:p>
            <a:pPr marL="457200" lvl="1" indent="0">
              <a:buNone/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566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Architecture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5731" y="1807613"/>
            <a:ext cx="101250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1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 Association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Global Semantic Graph</a:t>
                </a:r>
                <a:r>
                  <a:rPr lang="zh-CN" altLang="en-US" dirty="0" smtClean="0"/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𝒱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ℰ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zh-CN" b="0" dirty="0" smtClean="0"/>
                  <a:t> </a:t>
                </a:r>
                <a:r>
                  <a:rPr lang="en-US" altLang="zh-CN" b="0" dirty="0" smtClean="0">
                    <a:solidFill>
                      <a:srgbClr val="FF0000"/>
                    </a:solidFill>
                  </a:rPr>
                  <a:t>(Whole training set)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 smtClean="0"/>
                  <a:t> object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ℯ</m:t>
                    </m:r>
                  </m:oMath>
                </a14:m>
                <a:r>
                  <a:rPr lang="en-US" altLang="zh-CN" dirty="0" smtClean="0"/>
                  <a:t>: 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 smtClean="0"/>
                  <a:t>Spatial Scene Graph: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𝒱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ℰ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     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(single picture)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𝓋</m:t>
                    </m:r>
                  </m:oMath>
                </a14:m>
                <a:r>
                  <a:rPr lang="en-US" altLang="zh-CN" dirty="0" smtClean="0"/>
                  <a:t>: bounding box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ℯ</m:t>
                    </m:r>
                  </m:oMath>
                </a14:m>
                <a:r>
                  <a:rPr lang="en-US" altLang="zh-CN" dirty="0" smtClean="0"/>
                  <a:t>:  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004" y="2625603"/>
            <a:ext cx="4295775" cy="8858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027" y="4399818"/>
            <a:ext cx="3771900" cy="5905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1644" y="5125305"/>
            <a:ext cx="215265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0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Diffusion Layer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𝒢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𝒱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 ,     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𝒱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       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               </m:t>
                    </m:r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altLang="zh-CN" dirty="0" smtClean="0"/>
                  <a:t>: H power series of A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568" y="3899815"/>
            <a:ext cx="3296451" cy="86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9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Ranking Loss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Triplet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</m:oMath>
                </a14:m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775" y="2396270"/>
            <a:ext cx="2914650" cy="676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775" y="3207482"/>
            <a:ext cx="6048375" cy="1200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0153" y="4425704"/>
            <a:ext cx="6477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3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335" y="1595438"/>
            <a:ext cx="63627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0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49" y="501468"/>
            <a:ext cx="5316415" cy="33105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549" y="3669854"/>
            <a:ext cx="5525793" cy="264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0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82</Words>
  <Application>Microsoft Office PowerPoint</Application>
  <PresentationFormat>宽屏</PresentationFormat>
  <Paragraphs>26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Motivation</vt:lpstr>
      <vt:lpstr>Contributions</vt:lpstr>
      <vt:lpstr>Architecture</vt:lpstr>
      <vt:lpstr>Object Association</vt:lpstr>
      <vt:lpstr>Diffusion Layer</vt:lpstr>
      <vt:lpstr>Ranking Loss</vt:lpstr>
      <vt:lpstr>Experiment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shaofei huang</dc:creator>
  <cp:lastModifiedBy>shaofei huang</cp:lastModifiedBy>
  <cp:revision>27</cp:revision>
  <dcterms:created xsi:type="dcterms:W3CDTF">2019-03-22T06:37:31Z</dcterms:created>
  <dcterms:modified xsi:type="dcterms:W3CDTF">2019-03-22T07:06:41Z</dcterms:modified>
</cp:coreProperties>
</file>