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40765F-4BD2-4EB2-B3E6-5462859A21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ED9027-B694-4DF3-B32E-DAC3CFCE09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9F73A6-19A5-4C4E-9135-9843122A3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381" y="2271857"/>
            <a:ext cx="8495238" cy="231428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BEDBB90-DA20-451A-89CB-1D7E9CD64AB5}"/>
              </a:ext>
            </a:extLst>
          </p:cNvPr>
          <p:cNvSpPr txBox="1"/>
          <p:nvPr/>
        </p:nvSpPr>
        <p:spPr>
          <a:xfrm>
            <a:off x="9918700" y="60960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CVPR2018</a:t>
            </a:r>
          </a:p>
        </p:txBody>
      </p:sp>
    </p:spTree>
    <p:extLst>
      <p:ext uri="{BB962C8B-B14F-4D97-AF65-F5344CB8AC3E}">
        <p14:creationId xmlns:p14="http://schemas.microsoft.com/office/powerpoint/2010/main" val="228814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CDB651-210E-4A4A-A5DB-83A459FA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45746E-4F61-4938-A36C-AC0B008DC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009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Attention mechanisms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Top-down: driven by non-visual or task-specific context 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Bottom-up: purely visual feed-forward attention mechanisms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Most visual attention mechanisms used in image captioning and VQA are of the top-down variety.</a:t>
            </a:r>
          </a:p>
          <a:p>
            <a:pPr lvl="1">
              <a:lnSpc>
                <a:spcPct val="120000"/>
              </a:lnSpc>
            </a:pPr>
            <a:r>
              <a:rPr lang="en-US" altLang="zh-CN" dirty="0"/>
              <a:t>Gives little consideration to how the image regions that are subject to attention are determined.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57C79F-780B-40F6-BC7C-0490E33BC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71" y="1690688"/>
            <a:ext cx="4171429" cy="3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2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52C8CD-CDF1-40FA-8E9D-037E13DF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Approach-VQA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3F3B21-CCF5-4800-937D-1D66F2782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/>
              <a:t>Bottom-up: proposes a set of salient image regions. (with attributes)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Top-down: uses task-specific context to predict an attention distribution over the image regions.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27804C-2C9B-4C6A-A22E-C9EA32E6F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412"/>
          <a:stretch/>
        </p:blipFill>
        <p:spPr>
          <a:xfrm>
            <a:off x="565150" y="4001294"/>
            <a:ext cx="11061700" cy="24129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F0ED6CA-464A-4510-A067-AE93518E5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328" y="130970"/>
            <a:ext cx="8457143" cy="6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6DD0CA-9338-4B4B-98C2-54C0C5B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Details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596101-4C47-4518-8FEC-CF1EEFB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9D87D3A-164B-4056-9FA7-DE577615F7CB}"/>
              </a:ext>
            </a:extLst>
          </p:cNvPr>
          <p:cNvGrpSpPr/>
          <p:nvPr/>
        </p:nvGrpSpPr>
        <p:grpSpPr>
          <a:xfrm>
            <a:off x="1195015" y="3415294"/>
            <a:ext cx="4074475" cy="1161905"/>
            <a:chOff x="1195015" y="3415294"/>
            <a:chExt cx="4074475" cy="116190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3A2ED00-49FE-44EB-8E87-48455737C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5015" y="3901009"/>
              <a:ext cx="4009524" cy="67619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6B04BA9-FEB1-4389-8744-2E54047C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1395" y="3415294"/>
              <a:ext cx="4038095" cy="485714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9B72B2EB-55B2-4241-BEAB-D082B83620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412"/>
          <a:stretch/>
        </p:blipFill>
        <p:spPr>
          <a:xfrm>
            <a:off x="1069975" y="4665336"/>
            <a:ext cx="10052050" cy="21926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5EF4FD2-2382-4F86-A2EA-280440B1D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015" y="1692357"/>
            <a:ext cx="4038095" cy="13333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18D46A-BF09-46CE-81D1-43BF993F8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311" y="3059362"/>
            <a:ext cx="4085714" cy="15619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8FCCCD8-3F06-4C57-87F1-A981BE832B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7937" y="1868111"/>
            <a:ext cx="2619048" cy="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9CD0D3-1C83-48B4-9CFE-6AD43333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Approach-Captioning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7AD08A-7AB5-4FAA-BCCF-6CABD5D9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E82DFB-7646-425B-B8D2-029324ACD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825625"/>
            <a:ext cx="4610100" cy="28657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280644-0FFF-46D9-AEBB-381F562D5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247" y="1825625"/>
            <a:ext cx="3961905" cy="10190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7E07659-8D30-4817-A1FC-2562CA80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485" y="3139389"/>
            <a:ext cx="4066667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5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52557A-6291-4511-A0C7-7138D115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Experiment-Captioning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6ECF76-4E31-4464-B665-1A21A2494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/>
          <a:lstStyle/>
          <a:p>
            <a:r>
              <a:rPr lang="en-US" altLang="zh-CN" dirty="0"/>
              <a:t>VG-pretrain bottom-up attention model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CA39FF-6CE0-4183-8D03-EE8B9807F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28" y="1892386"/>
            <a:ext cx="7203543" cy="473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8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D22238-0D0F-4E11-8388-842CD108E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Experiment-VQA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932060D-5319-4B41-A03A-85E405DB0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7520" y="2130600"/>
            <a:ext cx="5521481" cy="36479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5155F10-F895-41D8-B096-CB5F74419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71" y="2225748"/>
            <a:ext cx="5384013" cy="30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89</Words>
  <Application>Microsoft Office PowerPoint</Application>
  <PresentationFormat>宽屏</PresentationFormat>
  <Paragraphs>15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Motivation</vt:lpstr>
      <vt:lpstr>Approach-VQA</vt:lpstr>
      <vt:lpstr>Details</vt:lpstr>
      <vt:lpstr>Approach-Captioning</vt:lpstr>
      <vt:lpstr>Experiment-Captioning</vt:lpstr>
      <vt:lpstr>Experiment-VQA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brd</dc:creator>
  <cp:lastModifiedBy>bao renda</cp:lastModifiedBy>
  <cp:revision>7</cp:revision>
  <dcterms:created xsi:type="dcterms:W3CDTF">2020-01-02T08:58:14Z</dcterms:created>
  <dcterms:modified xsi:type="dcterms:W3CDTF">2020-01-02T10:22:56Z</dcterms:modified>
</cp:coreProperties>
</file>