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48" r:id="rId3"/>
    <p:sldId id="335" r:id="rId4"/>
    <p:sldId id="361" r:id="rId5"/>
    <p:sldId id="370" r:id="rId6"/>
    <p:sldId id="365" r:id="rId7"/>
    <p:sldId id="367" r:id="rId8"/>
    <p:sldId id="36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6"/>
    <p:restoredTop sz="97026"/>
  </p:normalViewPr>
  <p:slideViewPr>
    <p:cSldViewPr snapToGrid="0" snapToObjects="1">
      <p:cViewPr varScale="1">
        <p:scale>
          <a:sx n="160" d="100"/>
          <a:sy n="160" d="100"/>
        </p:scale>
        <p:origin x="3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388F-17D9-CD4E-9DF4-7A224BC32A09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528D-583C-9143-A3A5-8840B73E0A5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53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270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510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250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649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，双向无意义</a:t>
            </a: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978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2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415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321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769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419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89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5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01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063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677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748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85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096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0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40C3-CA62-AF4E-81FC-E2F8814B1EFA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7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75048" y="5034753"/>
            <a:ext cx="150789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MM</a:t>
            </a:r>
            <a:r>
              <a:rPr kumimoji="1" lang="zh-CN" altLang="en-US" dirty="0"/>
              <a:t> </a:t>
            </a:r>
            <a:r>
              <a:rPr kumimoji="1" lang="en-US" altLang="zh-CN" dirty="0"/>
              <a:t>2019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C38757-1E8C-584A-B602-4D094EFE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06" y="1193619"/>
            <a:ext cx="10264877" cy="29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6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4010" y="3071787"/>
            <a:ext cx="11195276" cy="257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To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improve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user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experience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of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﻿online fashion shopping</a:t>
            </a:r>
            <a:r>
              <a:rPr kumimoji="1" lang="zh-CN" altLang="en-US" sz="2200" dirty="0"/>
              <a:t> </a:t>
            </a:r>
            <a:endParaRPr kumimoji="1" lang="en-US" altLang="zh-CN" sz="22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" altLang="zh-CN" sz="2200" dirty="0"/>
              <a:t>﻿﻿</a:t>
            </a:r>
            <a:r>
              <a:rPr kumimoji="1" lang="en-US" altLang="zh-CN" sz="2200" dirty="0"/>
              <a:t>﻿Economic 2D modeling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(</a:t>
            </a:r>
            <a:r>
              <a:rPr kumimoji="1" lang="en" altLang="zh-CN" sz="2200" dirty="0"/>
              <a:t>3D-based methods have achieved promising success</a:t>
            </a:r>
            <a:r>
              <a:rPr kumimoji="1" lang="en-US" altLang="zh-CN" sz="2200" dirty="0"/>
              <a:t>)</a:t>
            </a:r>
            <a:endParaRPr kumimoji="1" lang="en" altLang="zh-CN" sz="2200" dirty="0"/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T</a:t>
            </a:r>
            <a:r>
              <a:rPr kumimoji="1" lang="en" altLang="zh-CN" sz="2200" dirty="0"/>
              <a:t>he huge labor costs for 3D data annotation and economic costs for scanning equipment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" altLang="zh-CN" sz="2200" dirty="0"/>
              <a:t>﻿Trying on with </a:t>
            </a:r>
            <a:r>
              <a:rPr kumimoji="1" lang="en-US" altLang="zh-CN" sz="2200" dirty="0"/>
              <a:t>a</a:t>
            </a:r>
            <a:r>
              <a:rPr kumimoji="1" lang="en" altLang="zh-CN" sz="2200" dirty="0" err="1"/>
              <a:t>rbitrary</a:t>
            </a:r>
            <a:r>
              <a:rPr kumimoji="1" lang="en" altLang="zh-CN" sz="2200" dirty="0"/>
              <a:t> </a:t>
            </a:r>
            <a:r>
              <a:rPr kumimoji="1" lang="en-US" altLang="zh-CN" sz="2200" dirty="0"/>
              <a:t>p</a:t>
            </a:r>
            <a:r>
              <a:rPr kumimoji="1" lang="en" altLang="zh-CN" sz="2200" dirty="0" err="1"/>
              <a:t>oses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(﻿single-view try-on)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" altLang="zh-CN" sz="2200" dirty="0"/>
              <a:t>﻿</a:t>
            </a:r>
            <a:r>
              <a:rPr kumimoji="1" lang="en-US" altLang="zh-CN" sz="2200" dirty="0"/>
              <a:t>C</a:t>
            </a:r>
            <a:r>
              <a:rPr kumimoji="1" lang="en" altLang="zh-CN" sz="2200" dirty="0" err="1"/>
              <a:t>reat</a:t>
            </a:r>
            <a:r>
              <a:rPr kumimoji="1" lang="en-US" altLang="zh-CN" sz="2200" dirty="0" err="1"/>
              <a:t>ing</a:t>
            </a:r>
            <a:r>
              <a:rPr kumimoji="1" lang="en" altLang="zh-CN" sz="2200" dirty="0"/>
              <a:t> a new large-scale </a:t>
            </a:r>
            <a:r>
              <a:rPr kumimoji="1" lang="en" altLang="zh-CN" sz="2200" dirty="0" err="1"/>
              <a:t>FashionTryOn</a:t>
            </a:r>
            <a:r>
              <a:rPr kumimoji="1" lang="en" altLang="zh-CN" sz="2200" dirty="0"/>
              <a:t> dataset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A23036-EA16-BA4E-AA28-75F363AE9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10" y="315222"/>
            <a:ext cx="6101776" cy="20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9710" y="1508441"/>
            <a:ext cx="11454713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T</a:t>
            </a:r>
            <a:r>
              <a:rPr kumimoji="1" lang="en" altLang="zh-CN" sz="2200" dirty="0"/>
              <a:t>he first to address the new task of generating realistic try-on images with any desired pose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" altLang="zh-CN" sz="2200" dirty="0"/>
              <a:t>﻿</a:t>
            </a:r>
            <a:r>
              <a:rPr kumimoji="1" lang="en-US" altLang="zh-CN" sz="2200" dirty="0"/>
              <a:t>﻿Propose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an effective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method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solve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task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" altLang="zh-CN" sz="2200" dirty="0"/>
              <a:t>﻿Create a large-scale benchmark dataset, </a:t>
            </a:r>
            <a:r>
              <a:rPr kumimoji="1" lang="en" altLang="zh-CN" sz="2200" dirty="0" err="1"/>
              <a:t>FashionTryOn</a:t>
            </a:r>
            <a:endParaRPr kumimoji="1" lang="en-US" altLang="zh-CN" sz="22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kumimoji="1" lang="en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80360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77671" y="1730"/>
            <a:ext cx="11190515" cy="1325563"/>
          </a:xfrm>
        </p:spPr>
        <p:txBody>
          <a:bodyPr/>
          <a:lstStyle/>
          <a:p>
            <a:r>
              <a:rPr lang="en-US" altLang="zh-CN" dirty="0"/>
              <a:t>Framework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8993F8E-AAAA-4A40-99C8-E600687A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11" y="1477069"/>
            <a:ext cx="11717978" cy="30176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FBA2DB-1120-4C4F-A453-6673B86C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11" y="4822131"/>
            <a:ext cx="3238500" cy="558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8F9B5F-D58C-614F-A280-F94405ED5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313" y="4822131"/>
            <a:ext cx="3251200" cy="4953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B7A5514-752A-4846-8091-0312AEB31BCE}"/>
              </a:ext>
            </a:extLst>
          </p:cNvPr>
          <p:cNvSpPr txBox="1"/>
          <p:nvPr/>
        </p:nvSpPr>
        <p:spPr>
          <a:xfrm>
            <a:off x="5299853" y="929355"/>
            <a:ext cx="4334477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/>
              <a:t>﻿Geometric Matching Module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(GMM)</a:t>
            </a:r>
            <a:endParaRPr kumimoji="1" lang="en" altLang="zh-CN" sz="2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CD1E8A4-54E5-254F-B304-9B26D74D7210}"/>
              </a:ext>
            </a:extLst>
          </p:cNvPr>
          <p:cNvSpPr txBox="1"/>
          <p:nvPr/>
        </p:nvSpPr>
        <p:spPr>
          <a:xfrm>
            <a:off x="5299853" y="5539957"/>
            <a:ext cx="4334477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/>
              <a:t>﻿spatial transformation parameters </a:t>
            </a:r>
            <a:r>
              <a:rPr kumimoji="1" lang="el-GR" altLang="zh-CN" sz="2200" dirty="0"/>
              <a:t>θ</a:t>
            </a:r>
            <a:endParaRPr kumimoji="1" lang="en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95538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77671" y="1730"/>
            <a:ext cx="11190515" cy="1325563"/>
          </a:xfrm>
        </p:spPr>
        <p:txBody>
          <a:bodyPr/>
          <a:lstStyle/>
          <a:p>
            <a:r>
              <a:rPr lang="en-US" altLang="zh-CN" dirty="0"/>
              <a:t>Framework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E3E3581-35D5-054B-B686-211B67A7F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44" y="1119106"/>
            <a:ext cx="11315342" cy="39432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539663E-B5F5-0B4D-9ADF-83E594A73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2" y="5161749"/>
            <a:ext cx="4856645" cy="4262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DA6BD5-BDAC-B84A-9B7C-04010C70D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460" y="636506"/>
            <a:ext cx="3644900" cy="4826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A9423FC-73FF-C542-847F-908A8E81E8AF}"/>
              </a:ext>
            </a:extLst>
          </p:cNvPr>
          <p:cNvSpPr txBox="1"/>
          <p:nvPr/>
        </p:nvSpPr>
        <p:spPr>
          <a:xfrm>
            <a:off x="4923460" y="282328"/>
            <a:ext cx="19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﻿try-on region mask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B2A995D-5610-7941-8F57-DC20468E6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185" y="5249721"/>
            <a:ext cx="5506001" cy="5601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A18C8A6-2B6B-1A49-A1D4-73355A5AB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405" y="5827317"/>
            <a:ext cx="4319616" cy="7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7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8F2757C-E3BC-D742-844A-9C0AFA55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11" y="1327293"/>
            <a:ext cx="5207511" cy="21207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CE55D99-6D26-5141-A53A-6563B2F4B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339" y="4292001"/>
            <a:ext cx="7499350" cy="21820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3C7CC-2DF4-E744-A165-96B6911C9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472" y="1503640"/>
            <a:ext cx="6233217" cy="23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2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506C3E-E6DB-1948-848E-8794BB85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61" y="957399"/>
            <a:ext cx="8796062" cy="55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3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Experiments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5E3FF3-635D-884D-AE09-42CEB8026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325" y="1387632"/>
            <a:ext cx="7025071" cy="44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21080</TotalTime>
  <Words>46</Words>
  <Application>Microsoft Macintosh PowerPoint</Application>
  <PresentationFormat>宽屏</PresentationFormat>
  <Paragraphs>28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主题</vt:lpstr>
      <vt:lpstr>PowerPoint 演示文稿</vt:lpstr>
      <vt:lpstr>Motivation</vt:lpstr>
      <vt:lpstr>Contributions</vt:lpstr>
      <vt:lpstr>Framework</vt:lpstr>
      <vt:lpstr>Framework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高晨</dc:creator>
  <cp:lastModifiedBy>孙 庆赟</cp:lastModifiedBy>
  <cp:revision>594</cp:revision>
  <dcterms:created xsi:type="dcterms:W3CDTF">2017-11-27T07:31:36Z</dcterms:created>
  <dcterms:modified xsi:type="dcterms:W3CDTF">2020-03-15T13:44:24Z</dcterms:modified>
</cp:coreProperties>
</file>