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e Wentao" initials="XW" lastIdx="1" clrIdx="0">
    <p:extLst>
      <p:ext uri="{19B8F6BF-5375-455C-9EA6-DF929625EA0E}">
        <p15:presenceInfo xmlns:p15="http://schemas.microsoft.com/office/powerpoint/2012/main" userId="29cef790bff9fd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6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44E06-F6C8-4202-B438-78F942020450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05A5-E8F8-47A3-BE6A-44820EFEB8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2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B805A5-E8F8-47A3-BE6A-44820EFEB8C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31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11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18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5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71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95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8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97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6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9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1199-A0FC-4894-B6D8-84D09A04E4DE}" type="datetimeFigureOut">
              <a:rPr lang="zh-CN" altLang="en-US" smtClean="0"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FACA8-FE6E-4DBB-9248-C35A1F7852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11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741B45-B6C3-4DD9-9045-60C8B665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Video Visual Relation Detection Survey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B0C215E-8AE8-4FB3-BEC8-98EB558BF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076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[mm19]</a:t>
            </a:r>
            <a:r>
              <a:rPr lang="en-US" altLang="zh-CN" dirty="0"/>
              <a:t> </a:t>
            </a:r>
            <a:r>
              <a:rPr lang="en-US" altLang="zh-CN" b="1" dirty="0"/>
              <a:t>Relation Understanding in Videos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b="1" dirty="0"/>
              <a:t>Pipeline:</a:t>
            </a:r>
            <a:endParaRPr lang="en-US" altLang="zh-CN" dirty="0"/>
          </a:p>
          <a:p>
            <a:pPr lvl="1"/>
            <a:r>
              <a:rPr lang="en-US" altLang="zh-CN" dirty="0"/>
              <a:t>Object Detection</a:t>
            </a:r>
          </a:p>
          <a:p>
            <a:pPr lvl="2"/>
            <a:r>
              <a:rPr lang="en-US" altLang="zh-CN" dirty="0" err="1"/>
              <a:t>RefineDet</a:t>
            </a:r>
            <a:r>
              <a:rPr lang="en-US" altLang="zh-CN" dirty="0"/>
              <a:t> with VGG16 as backbone</a:t>
            </a:r>
          </a:p>
          <a:p>
            <a:pPr lvl="1"/>
            <a:r>
              <a:rPr lang="en-US" altLang="zh-CN" dirty="0"/>
              <a:t>Object Tracking</a:t>
            </a:r>
          </a:p>
          <a:p>
            <a:pPr lvl="2"/>
            <a:r>
              <a:rPr lang="en-US" altLang="zh-CN" dirty="0"/>
              <a:t>similarity score of two consecutive key frame</a:t>
            </a:r>
          </a:p>
          <a:p>
            <a:pPr lvl="2"/>
            <a:r>
              <a:rPr lang="en-US" altLang="zh-CN" dirty="0"/>
              <a:t>filtering: short or small trajectory confidence score</a:t>
            </a:r>
          </a:p>
          <a:p>
            <a:pPr lvl="2"/>
            <a:r>
              <a:rPr lang="en-US" altLang="zh-CN" dirty="0"/>
              <a:t>NMS</a:t>
            </a:r>
          </a:p>
          <a:p>
            <a:pPr lvl="1"/>
            <a:r>
              <a:rPr lang="en-US" altLang="zh-CN" dirty="0"/>
              <a:t>Relation Prediction</a:t>
            </a:r>
          </a:p>
          <a:p>
            <a:pPr lvl="2"/>
            <a:r>
              <a:rPr lang="en-US" altLang="zh-CN" dirty="0"/>
              <a:t>Deep </a:t>
            </a:r>
            <a:r>
              <a:rPr lang="en-US" altLang="zh-CN" dirty="0" err="1"/>
              <a:t>Structral</a:t>
            </a:r>
            <a:r>
              <a:rPr lang="en-US" altLang="zh-CN" dirty="0"/>
              <a:t> Ranking</a:t>
            </a:r>
          </a:p>
          <a:p>
            <a:pPr lvl="3"/>
            <a:r>
              <a:rPr lang="en-US" altLang="zh-CN" dirty="0"/>
              <a:t>pair </a:t>
            </a:r>
            <a:r>
              <a:rPr lang="en-US" altLang="zh-CN" dirty="0" err="1"/>
              <a:t>genaration</a:t>
            </a:r>
            <a:r>
              <a:rPr lang="en-US" altLang="zh-CN" dirty="0"/>
              <a:t> with NMS</a:t>
            </a:r>
          </a:p>
          <a:p>
            <a:pPr lvl="3"/>
            <a:r>
              <a:rPr lang="en-US" altLang="zh-CN" dirty="0"/>
              <a:t>Appearance feature by i3D</a:t>
            </a:r>
          </a:p>
          <a:p>
            <a:pPr lvl="3"/>
            <a:r>
              <a:rPr lang="en-US" altLang="zh-CN" dirty="0"/>
              <a:t>Spatial feature by coordinates</a:t>
            </a:r>
          </a:p>
          <a:p>
            <a:pPr lvl="3"/>
            <a:r>
              <a:rPr lang="en-US" altLang="zh-CN" dirty="0"/>
              <a:t>language semantic feature by BERT</a:t>
            </a:r>
          </a:p>
          <a:p>
            <a:pPr lvl="3"/>
            <a:r>
              <a:rPr lang="en-US" altLang="zh-CN" b="1" dirty="0"/>
              <a:t>mAP:1.47, tagging Precision: 33.05</a:t>
            </a:r>
          </a:p>
          <a:p>
            <a:pPr marL="1371600" lvl="3" indent="0">
              <a:buNone/>
            </a:pPr>
            <a:endParaRPr lang="en-US" altLang="zh-CN" dirty="0"/>
          </a:p>
          <a:p>
            <a:pPr lvl="3"/>
            <a:endParaRPr lang="en-US" altLang="zh-CN" dirty="0"/>
          </a:p>
          <a:p>
            <a:endParaRPr lang="en-US" altLang="zh-CN" dirty="0">
              <a:effectLst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2AD01F4-021E-406E-B12C-5EF341B8E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275" y="3429000"/>
            <a:ext cx="2732226" cy="27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2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Summary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dirty="0"/>
              <a:t>Pipeline: Tracking + Relation Prediction</a:t>
            </a:r>
          </a:p>
          <a:p>
            <a:endParaRPr lang="en-US" altLang="zh-CN" b="1" dirty="0"/>
          </a:p>
          <a:p>
            <a:r>
              <a:rPr lang="en-US" altLang="zh-CN" dirty="0"/>
              <a:t>Which feature to use?(language, visual, motion, spatial, statistic, or …)</a:t>
            </a:r>
          </a:p>
          <a:p>
            <a:endParaRPr lang="en-US" altLang="zh-CN" dirty="0"/>
          </a:p>
          <a:p>
            <a:r>
              <a:rPr lang="en-US" altLang="zh-CN" dirty="0"/>
              <a:t>How to supervise?</a:t>
            </a:r>
          </a:p>
        </p:txBody>
      </p:sp>
    </p:spTree>
    <p:extLst>
      <p:ext uri="{BB962C8B-B14F-4D97-AF65-F5344CB8AC3E}">
        <p14:creationId xmlns:p14="http://schemas.microsoft.com/office/powerpoint/2010/main" val="111807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Input: a video segment</a:t>
            </a:r>
          </a:p>
          <a:p>
            <a:endParaRPr lang="en-US" altLang="zh-CN" dirty="0"/>
          </a:p>
          <a:p>
            <a:r>
              <a:rPr lang="en-US" altLang="zh-CN" dirty="0"/>
              <a:t>Output: list of relation instances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/>
              <a:t>relation triplet label&lt; object, predicate, subject &gt;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err="1"/>
              <a:t>bbox</a:t>
            </a:r>
            <a:r>
              <a:rPr lang="en-US" altLang="zh-CN" dirty="0"/>
              <a:t> trajectory of object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err="1"/>
              <a:t>bbox</a:t>
            </a:r>
            <a:r>
              <a:rPr lang="en-US" altLang="zh-CN" dirty="0"/>
              <a:t> trajectory of subject</a:t>
            </a:r>
          </a:p>
        </p:txBody>
      </p:sp>
    </p:spTree>
    <p:extLst>
      <p:ext uri="{BB962C8B-B14F-4D97-AF65-F5344CB8AC3E}">
        <p14:creationId xmlns:p14="http://schemas.microsoft.com/office/powerpoint/2010/main" val="214468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9EBCC62-6014-45E7-8739-523E1946F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1576387"/>
            <a:ext cx="945832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0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Challenges comparing to VRD</a:t>
            </a:r>
            <a:endParaRPr lang="zh-CN" altLang="en-US" dirty="0"/>
          </a:p>
        </p:txBody>
      </p:sp>
      <p:sp>
        <p:nvSpPr>
          <p:cNvPr id="16" name="内容占位符 2">
            <a:extLst>
              <a:ext uri="{FF2B5EF4-FFF2-40B4-BE49-F238E27FC236}">
                <a16:creationId xmlns:a16="http://schemas.microsoft.com/office/drawing/2014/main" id="{3A75DB4F-BA4E-4341-B8C5-E7BA9F303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/>
              <a:t>relation more changeable(walk, run)</a:t>
            </a:r>
          </a:p>
          <a:p>
            <a:endParaRPr lang="en-US" altLang="zh-CN" dirty="0"/>
          </a:p>
          <a:p>
            <a:r>
              <a:rPr lang="en-US" altLang="zh-CN" dirty="0"/>
              <a:t>occluded: occurrence and disappearance</a:t>
            </a:r>
          </a:p>
          <a:p>
            <a:endParaRPr lang="en-US" altLang="zh-CN" dirty="0"/>
          </a:p>
          <a:p>
            <a:r>
              <a:rPr lang="en-US" altLang="zh-CN" dirty="0"/>
              <a:t>same object and subject pair but relation changed</a:t>
            </a:r>
          </a:p>
        </p:txBody>
      </p:sp>
    </p:spTree>
    <p:extLst>
      <p:ext uri="{BB962C8B-B14F-4D97-AF65-F5344CB8AC3E}">
        <p14:creationId xmlns:p14="http://schemas.microsoft.com/office/powerpoint/2010/main" val="120816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VidOR</a:t>
            </a:r>
            <a:r>
              <a:rPr lang="en-US" altLang="zh-CN" dirty="0"/>
              <a:t>(Video Object Relation) Dataset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sz="1400" b="1" dirty="0"/>
              <a:t>scale</a:t>
            </a:r>
          </a:p>
          <a:p>
            <a:pPr lvl="1"/>
            <a:r>
              <a:rPr lang="en-US" altLang="zh-CN" sz="1400" b="1" dirty="0"/>
              <a:t>10000</a:t>
            </a:r>
            <a:r>
              <a:rPr lang="en-US" altLang="zh-CN" sz="1400" dirty="0"/>
              <a:t> user-generated videos(web)</a:t>
            </a:r>
          </a:p>
          <a:p>
            <a:pPr lvl="1"/>
            <a:r>
              <a:rPr lang="en-US" altLang="zh-CN" sz="1400" dirty="0"/>
              <a:t>average length: 30s</a:t>
            </a:r>
          </a:p>
          <a:p>
            <a:pPr lvl="1"/>
            <a:r>
              <a:rPr lang="en-US" altLang="zh-CN" sz="1400" b="1" dirty="0"/>
              <a:t>80</a:t>
            </a:r>
            <a:r>
              <a:rPr lang="en-US" altLang="zh-CN" sz="1400" dirty="0"/>
              <a:t> categories of objects</a:t>
            </a:r>
          </a:p>
          <a:p>
            <a:pPr lvl="1"/>
            <a:r>
              <a:rPr lang="en-US" altLang="zh-CN" sz="1400" b="1" dirty="0"/>
              <a:t>50</a:t>
            </a:r>
            <a:r>
              <a:rPr lang="en-US" altLang="zh-CN" sz="1400" dirty="0"/>
              <a:t> categories of predicates</a:t>
            </a:r>
          </a:p>
          <a:p>
            <a:r>
              <a:rPr lang="en-US" altLang="zh-CN" sz="1400" b="1" dirty="0"/>
              <a:t>split</a:t>
            </a:r>
          </a:p>
          <a:p>
            <a:pPr lvl="1"/>
            <a:r>
              <a:rPr lang="en-US" altLang="zh-CN" sz="1400" dirty="0"/>
              <a:t>7000 train,835 val,2165 test</a:t>
            </a:r>
          </a:p>
          <a:p>
            <a:r>
              <a:rPr lang="en-US" altLang="zh-CN" sz="1400" b="1" dirty="0"/>
              <a:t>Annotations</a:t>
            </a:r>
          </a:p>
          <a:p>
            <a:pPr lvl="1"/>
            <a:r>
              <a:rPr lang="en-US" altLang="zh-CN" sz="1400" dirty="0"/>
              <a:t>38602 objects annotated</a:t>
            </a:r>
          </a:p>
          <a:p>
            <a:pPr lvl="1"/>
            <a:r>
              <a:rPr lang="en-US" altLang="zh-CN" sz="1400" dirty="0"/>
              <a:t>297352 relations annotated</a:t>
            </a:r>
          </a:p>
          <a:p>
            <a:pPr lvl="1"/>
            <a:r>
              <a:rPr lang="en-US" altLang="zh-CN" sz="1400" dirty="0"/>
              <a:t>50 categories of basic predicates</a:t>
            </a:r>
          </a:p>
          <a:p>
            <a:pPr lvl="2"/>
            <a:r>
              <a:rPr lang="en-US" altLang="zh-CN" sz="1400" dirty="0"/>
              <a:t>42 atomic actions</a:t>
            </a:r>
          </a:p>
          <a:p>
            <a:pPr lvl="2"/>
            <a:r>
              <a:rPr lang="en-US" altLang="zh-CN" sz="1400" dirty="0"/>
              <a:t>8 spatial predicate</a:t>
            </a:r>
          </a:p>
          <a:p>
            <a:pPr lvl="1"/>
            <a:r>
              <a:rPr lang="en-US" altLang="zh-CN" sz="1400" dirty="0"/>
              <a:t>relation triplets</a:t>
            </a:r>
          </a:p>
          <a:p>
            <a:pPr lvl="2"/>
            <a:r>
              <a:rPr lang="en-US" altLang="zh-CN" sz="1400" dirty="0"/>
              <a:t>6258 in train</a:t>
            </a:r>
          </a:p>
          <a:p>
            <a:pPr lvl="2"/>
            <a:r>
              <a:rPr lang="en-US" altLang="zh-CN" sz="1400" dirty="0"/>
              <a:t>2410 in </a:t>
            </a:r>
            <a:r>
              <a:rPr lang="en-US" altLang="zh-CN" sz="1400" dirty="0" err="1"/>
              <a:t>val</a:t>
            </a:r>
            <a:endParaRPr lang="en-US" altLang="zh-CN" sz="1400" dirty="0"/>
          </a:p>
          <a:p>
            <a:pPr lvl="2"/>
            <a:r>
              <a:rPr lang="en-US" altLang="zh-CN" sz="1400" dirty="0"/>
              <a:t>2115 in both</a:t>
            </a:r>
          </a:p>
          <a:p>
            <a:pPr lvl="2"/>
            <a:r>
              <a:rPr lang="en-US" altLang="zh-CN" sz="1400" b="1" dirty="0"/>
              <a:t>295 only in </a:t>
            </a:r>
            <a:r>
              <a:rPr lang="en-US" altLang="zh-CN" sz="1400" b="1" dirty="0" err="1"/>
              <a:t>val</a:t>
            </a:r>
            <a:r>
              <a:rPr lang="en-US" altLang="zh-CN" sz="1400" b="1" dirty="0"/>
              <a:t>(zero shot)</a:t>
            </a:r>
            <a:endParaRPr lang="en-US" altLang="zh-CN" sz="1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41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[mm17]</a:t>
            </a:r>
            <a:r>
              <a:rPr lang="en-US" altLang="zh-CN" dirty="0"/>
              <a:t> </a:t>
            </a:r>
            <a:r>
              <a:rPr lang="en-US" altLang="zh-CN" b="1" dirty="0"/>
              <a:t>Video Visual Relation Detection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b="1" dirty="0"/>
              <a:t>Pipeline</a:t>
            </a:r>
            <a:endParaRPr lang="en-US" altLang="zh-CN" dirty="0"/>
          </a:p>
          <a:p>
            <a:pPr lvl="1"/>
            <a:r>
              <a:rPr lang="en-US" altLang="zh-CN" dirty="0"/>
              <a:t>Object </a:t>
            </a:r>
            <a:r>
              <a:rPr lang="en-US" altLang="zh-CN" dirty="0" err="1"/>
              <a:t>Tracklet</a:t>
            </a:r>
            <a:r>
              <a:rPr lang="en-US" altLang="zh-CN" dirty="0"/>
              <a:t> Proposal:</a:t>
            </a:r>
          </a:p>
          <a:p>
            <a:pPr lvl="2"/>
            <a:r>
              <a:rPr lang="en-US" altLang="zh-CN" dirty="0"/>
              <a:t>Detector: Faster R-CNN with Res101 </a:t>
            </a:r>
          </a:p>
          <a:p>
            <a:pPr lvl="2"/>
            <a:r>
              <a:rPr lang="en-US" altLang="zh-CN" dirty="0"/>
              <a:t>Tracking</a:t>
            </a:r>
          </a:p>
          <a:p>
            <a:pPr lvl="2"/>
            <a:r>
              <a:rPr lang="en-US" altLang="zh-CN" dirty="0"/>
              <a:t>NMS</a:t>
            </a:r>
          </a:p>
          <a:p>
            <a:pPr lvl="1"/>
            <a:r>
              <a:rPr lang="en-US" altLang="zh-CN" dirty="0"/>
              <a:t>Relation Prediction</a:t>
            </a:r>
          </a:p>
          <a:p>
            <a:pPr lvl="2"/>
            <a:r>
              <a:rPr lang="en-US" altLang="zh-CN" dirty="0"/>
              <a:t>Relation Feature Extraction:</a:t>
            </a:r>
          </a:p>
          <a:p>
            <a:pPr lvl="3"/>
            <a:r>
              <a:rPr lang="en-US" altLang="zh-CN" dirty="0"/>
              <a:t>Object feature: </a:t>
            </a:r>
            <a:r>
              <a:rPr lang="en-US" altLang="zh-CN" dirty="0" err="1"/>
              <a:t>iDT</a:t>
            </a:r>
            <a:r>
              <a:rPr lang="en-US" altLang="zh-CN" dirty="0"/>
              <a:t> feature with </a:t>
            </a:r>
            <a:r>
              <a:rPr lang="en-US" altLang="zh-CN" dirty="0" err="1"/>
              <a:t>HoG</a:t>
            </a:r>
            <a:r>
              <a:rPr lang="en-US" altLang="zh-CN" dirty="0"/>
              <a:t>(histogram of gradient), </a:t>
            </a:r>
            <a:r>
              <a:rPr lang="en-US" altLang="zh-CN" dirty="0" err="1"/>
              <a:t>HoF</a:t>
            </a:r>
            <a:r>
              <a:rPr lang="zh-CN" altLang="en-US" dirty="0"/>
              <a:t>（</a:t>
            </a:r>
            <a:r>
              <a:rPr lang="en-US" altLang="zh-CN" dirty="0"/>
              <a:t>histogram of flow) and MBH( Motion Boundary Histograms)</a:t>
            </a:r>
          </a:p>
          <a:p>
            <a:pPr lvl="3"/>
            <a:r>
              <a:rPr lang="en-US" altLang="zh-CN" dirty="0"/>
              <a:t>Relative feature: coordinate, size, relative coordinate/size, temporal scale change</a:t>
            </a:r>
          </a:p>
          <a:p>
            <a:pPr lvl="2"/>
            <a:r>
              <a:rPr lang="en-US" altLang="zh-CN" dirty="0"/>
              <a:t>Relation Modeling: combined predictor(loss for each possible triplet, prob calculated by multiply scores or corresponding </a:t>
            </a:r>
            <a:r>
              <a:rPr lang="en-US" altLang="zh-CN" dirty="0" err="1"/>
              <a:t>obj,sub,pred</a:t>
            </a:r>
            <a:r>
              <a:rPr lang="en-US" altLang="zh-CN" dirty="0"/>
              <a:t>)</a:t>
            </a:r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066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[mm17]</a:t>
            </a:r>
            <a:r>
              <a:rPr lang="en-US" altLang="zh-CN" dirty="0"/>
              <a:t> </a:t>
            </a:r>
            <a:r>
              <a:rPr lang="en-US" altLang="zh-CN" b="1" dirty="0"/>
              <a:t>Video Visual Relation Detection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b="1" dirty="0"/>
              <a:t>Experiments Conclusion</a:t>
            </a:r>
            <a:endParaRPr lang="en-US" altLang="zh-CN" dirty="0"/>
          </a:p>
          <a:p>
            <a:pPr lvl="1"/>
            <a:r>
              <a:rPr lang="en-US" altLang="zh-CN" dirty="0"/>
              <a:t>multi-modal feature matters</a:t>
            </a:r>
          </a:p>
          <a:p>
            <a:pPr lvl="1"/>
            <a:r>
              <a:rPr lang="en-US" altLang="zh-CN" dirty="0"/>
              <a:t>combined predictor matters a lot</a:t>
            </a:r>
          </a:p>
          <a:p>
            <a:pPr lvl="1"/>
            <a:r>
              <a:rPr lang="en-US" altLang="zh-CN" dirty="0"/>
              <a:t>GT </a:t>
            </a:r>
            <a:r>
              <a:rPr lang="en-US" altLang="zh-CN" dirty="0" err="1"/>
              <a:t>Tracklet</a:t>
            </a:r>
            <a:r>
              <a:rPr lang="en-US" altLang="zh-CN" dirty="0"/>
              <a:t> only helps relation tagging a bit</a:t>
            </a:r>
            <a:endParaRPr lang="en-US" altLang="zh-CN" dirty="0">
              <a:effectLst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C68A514-9C7B-4B67-8560-7F776CDC4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7202142" cy="30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[mm19]</a:t>
            </a:r>
            <a:r>
              <a:rPr lang="en-US" altLang="zh-CN" dirty="0"/>
              <a:t> Video Visual Relation Detection via Multi-modal Feature Fusion 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b="1" dirty="0"/>
              <a:t>Pipeline</a:t>
            </a:r>
            <a:endParaRPr lang="en-US" altLang="zh-CN" dirty="0"/>
          </a:p>
          <a:p>
            <a:pPr lvl="1"/>
            <a:r>
              <a:rPr lang="en-US" altLang="zh-CN" b="1" dirty="0"/>
              <a:t>Object trajectory detection:</a:t>
            </a:r>
            <a:endParaRPr lang="en-US" altLang="zh-CN" dirty="0"/>
          </a:p>
          <a:p>
            <a:pPr lvl="2"/>
            <a:r>
              <a:rPr lang="en-US" altLang="zh-CN" dirty="0"/>
              <a:t>FGFA</a:t>
            </a:r>
            <a:r>
              <a:rPr lang="zh-CN" altLang="en-US" dirty="0"/>
              <a:t>（</a:t>
            </a:r>
            <a:r>
              <a:rPr lang="en-US" altLang="zh-CN" dirty="0"/>
              <a:t>Flow Guided feature aggregation) -&gt; 300 object </a:t>
            </a:r>
            <a:r>
              <a:rPr lang="en-US" altLang="zh-CN" dirty="0" err="1"/>
              <a:t>bboxs</a:t>
            </a:r>
            <a:r>
              <a:rPr lang="en-US" altLang="zh-CN" dirty="0"/>
              <a:t> per-frame</a:t>
            </a:r>
          </a:p>
          <a:p>
            <a:pPr lvl="2"/>
            <a:r>
              <a:rPr lang="en-US" altLang="zh-CN" dirty="0"/>
              <a:t>seq-NMS -&gt; short-term preliminary trajectories(with merge) -&gt; 20 trajectory instances</a:t>
            </a:r>
          </a:p>
          <a:p>
            <a:pPr lvl="2"/>
            <a:r>
              <a:rPr lang="en-US" altLang="zh-CN" dirty="0"/>
              <a:t>KCF(Kernelized Correlation Filter) </a:t>
            </a:r>
          </a:p>
          <a:p>
            <a:pPr lvl="1"/>
            <a:r>
              <a:rPr lang="en-US" altLang="zh-CN" b="1" dirty="0"/>
              <a:t>Relation prediction:</a:t>
            </a:r>
            <a:endParaRPr lang="en-US" altLang="zh-CN" dirty="0"/>
          </a:p>
          <a:p>
            <a:pPr lvl="2"/>
            <a:r>
              <a:rPr lang="en-US" altLang="zh-CN" dirty="0"/>
              <a:t>trajectory pairs -&gt; segments with fix duration -&gt; relative location feature + motion feature = spatial-temporal feature</a:t>
            </a:r>
          </a:p>
          <a:p>
            <a:pPr lvl="2"/>
            <a:r>
              <a:rPr lang="en-US" altLang="zh-CN" dirty="0"/>
              <a:t>language context feature 600*2-D(</a:t>
            </a:r>
            <a:r>
              <a:rPr lang="en-US" altLang="zh-CN" dirty="0" err="1"/>
              <a:t>object,subject</a:t>
            </a:r>
            <a:r>
              <a:rPr lang="en-US" altLang="zh-CN" dirty="0"/>
              <a:t>) extracted by word2vec</a:t>
            </a:r>
          </a:p>
          <a:p>
            <a:pPr lvl="2"/>
            <a:r>
              <a:rPr lang="en-US" altLang="zh-CN" dirty="0"/>
              <a:t>two-layer FC Net with leaky </a:t>
            </a:r>
            <a:r>
              <a:rPr lang="en-US" altLang="zh-CN" dirty="0" err="1"/>
              <a:t>ReLU</a:t>
            </a:r>
            <a:r>
              <a:rPr lang="en-US" altLang="zh-CN" dirty="0"/>
              <a:t> for the two features independently</a:t>
            </a:r>
          </a:p>
          <a:p>
            <a:pPr lvl="2"/>
            <a:r>
              <a:rPr lang="en-US" altLang="zh-CN" dirty="0"/>
              <a:t>fuse the score of the two FC Net</a:t>
            </a:r>
          </a:p>
          <a:p>
            <a:pPr lvl="2"/>
            <a:r>
              <a:rPr lang="en-US" altLang="zh-CN" b="1" dirty="0"/>
              <a:t>mAP:6.56, tagging Precision: 51.20 </a:t>
            </a:r>
          </a:p>
        </p:txBody>
      </p:sp>
    </p:spTree>
    <p:extLst>
      <p:ext uri="{BB962C8B-B14F-4D97-AF65-F5344CB8AC3E}">
        <p14:creationId xmlns:p14="http://schemas.microsoft.com/office/powerpoint/2010/main" val="230111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[mm19]</a:t>
            </a:r>
            <a:r>
              <a:rPr lang="en-US" altLang="zh-CN" dirty="0"/>
              <a:t> </a:t>
            </a:r>
            <a:r>
              <a:rPr lang="en-US" altLang="zh-CN" b="1" dirty="0"/>
              <a:t>Relation Understanding in Videos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228D51EB-D131-48F3-91C7-C57C9299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altLang="zh-CN" b="1" dirty="0"/>
              <a:t>Data Analysis:</a:t>
            </a:r>
            <a:endParaRPr lang="en-US" altLang="zh-CN" dirty="0"/>
          </a:p>
          <a:p>
            <a:pPr lvl="1"/>
            <a:r>
              <a:rPr lang="en-US" altLang="zh-CN" dirty="0"/>
              <a:t>data unbalance -&gt; extra data from ILSVRC DET and MS COCO + focal loss</a:t>
            </a:r>
          </a:p>
          <a:p>
            <a:pPr lvl="1"/>
            <a:r>
              <a:rPr lang="en-US" altLang="zh-CN" dirty="0"/>
              <a:t>label missing -&gt; complement annotation based on experiments([</a:t>
            </a:r>
            <a:r>
              <a:rPr lang="en-US" altLang="zh-CN" dirty="0" err="1"/>
              <a:t>person,ride,horse</a:t>
            </a:r>
            <a:r>
              <a:rPr lang="en-US" altLang="zh-CN" dirty="0"/>
              <a:t>] -&gt; [</a:t>
            </a:r>
            <a:r>
              <a:rPr lang="en-US" altLang="zh-CN" dirty="0" err="1"/>
              <a:t>person,on,horse</a:t>
            </a:r>
            <a:r>
              <a:rPr lang="en-US" altLang="zh-CN" dirty="0"/>
              <a:t>])</a:t>
            </a:r>
          </a:p>
          <a:p>
            <a:pPr lvl="1"/>
            <a:r>
              <a:rPr lang="en-US" altLang="zh-CN" dirty="0"/>
              <a:t>only sample 10 key frames per video</a:t>
            </a:r>
          </a:p>
          <a:p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175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502</Words>
  <Application>Microsoft Office PowerPoint</Application>
  <PresentationFormat>宽屏</PresentationFormat>
  <Paragraphs>90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等线</vt:lpstr>
      <vt:lpstr>等线 Light</vt:lpstr>
      <vt:lpstr>Arial</vt:lpstr>
      <vt:lpstr>Office 主题​​</vt:lpstr>
      <vt:lpstr>Video Visual Relation Detection Survey</vt:lpstr>
      <vt:lpstr>Definition</vt:lpstr>
      <vt:lpstr>Example</vt:lpstr>
      <vt:lpstr>Challenges comparing to VRD</vt:lpstr>
      <vt:lpstr>VidOR(Video Object Relation) Dataset</vt:lpstr>
      <vt:lpstr>[mm17] Video Visual Relation Detection </vt:lpstr>
      <vt:lpstr>[mm17] Video Visual Relation Detection </vt:lpstr>
      <vt:lpstr>[mm19] Video Visual Relation Detection via Multi-modal Feature Fusion </vt:lpstr>
      <vt:lpstr>[mm19] Relation Understanding in Videos </vt:lpstr>
      <vt:lpstr>[mm19] Relation Understanding in Videos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任乐健</dc:creator>
  <cp:lastModifiedBy>Xie Wentao</cp:lastModifiedBy>
  <cp:revision>34</cp:revision>
  <dcterms:created xsi:type="dcterms:W3CDTF">2019-07-12T06:07:14Z</dcterms:created>
  <dcterms:modified xsi:type="dcterms:W3CDTF">2019-12-04T12:53:27Z</dcterms:modified>
</cp:coreProperties>
</file>