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56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9F17BD-8661-4845-9D54-CA965D8E0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667958-E1B7-2A48-A9B8-BA4CC005F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8855F3-3904-6A4B-B057-7BC6C908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C889-C3EE-654F-899D-A892321EC2BA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CC6B9C-B964-864F-B75A-5C472B25D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835283-4056-284E-B15A-7A0D0308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940-33D2-B24B-B724-4CC02DF165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61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0FA14-4591-3143-A677-C00A0AD4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3CE125-22BF-A24B-99EB-EE857FA93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FEEF8F-C117-384F-8807-DCF0627D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C889-C3EE-654F-899D-A892321EC2BA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EA7AF1-254A-E14B-9B18-A4DC3291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44EB61-ECCB-3847-8E5A-E46EDB23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940-33D2-B24B-B724-4CC02DF165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80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0C5478-8823-DD49-B584-C54E63BAA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EC4C14-EA6A-3C42-97DF-3CAA84DA1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05DEFC-5EA7-EF40-A559-6224F859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C889-C3EE-654F-899D-A892321EC2BA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452935-91A1-7148-B3E2-27BF12BB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021550-3AE2-2F49-B72C-8605ACA8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940-33D2-B24B-B724-4CC02DF165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331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73FE4-1ACD-2549-B693-ED51A457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E4CD79-5828-0A4B-937C-6A23DA9A3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214631-7AC0-9B4D-82B7-36E6581C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C889-C3EE-654F-899D-A892321EC2BA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97AEE9-21B3-194A-A83F-555E90FC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FC4801-8354-0745-8471-A0AB4F26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940-33D2-B24B-B724-4CC02DF165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871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C4F3A-7338-B140-AA73-BE3FA963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1FB26E-3F19-5541-9677-7DE49CD53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348F3-DB14-9F47-9633-3D00AED2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C889-C3EE-654F-899D-A892321EC2BA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1D309C-CF9D-F140-8BE0-23488075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B58F90-FFAA-914A-8145-06F74470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940-33D2-B24B-B724-4CC02DF165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364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8D0A52-1EA4-DC42-868D-FE2807CC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CA4305-2945-D344-804D-8A4EB073C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A842D2-8721-514E-AE57-62A006255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36BD3E-C1AC-8949-97F8-C0051D398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C889-C3EE-654F-899D-A892321EC2BA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5B9FA0-40BA-7F4A-A816-E1365303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D27DC0-72CE-3541-BE22-A88D8F2D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940-33D2-B24B-B724-4CC02DF165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478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BAAE2-8BF9-A54A-914C-78157D88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F13D74-F184-1C42-81D2-B13075C98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5A65FA-FD14-BA46-9086-91E77D970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BF3185-D142-B442-9753-691B7A108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B392780-3FC2-044B-AF92-9ECE6E371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D840A4-BE54-A642-8473-2E45DB0B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C889-C3EE-654F-899D-A892321EC2BA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A207CFA-A5AF-EA43-B41B-34DCCFB2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8B4CA91-6078-AC48-BF59-920DB25A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940-33D2-B24B-B724-4CC02DF165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75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39A2E-3AF1-2943-94DB-EE8E7EB8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724A32-9E95-A945-A9BC-BE16B22F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C889-C3EE-654F-899D-A892321EC2BA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961B49D-D8B5-7A42-AEE3-76CBDD8B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3314ED-3949-6E44-B65B-6083D1A0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940-33D2-B24B-B724-4CC02DF165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732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82BE2BB-E84D-AF43-94E9-20F0A0FA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C889-C3EE-654F-899D-A892321EC2BA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C5A0C44-17B0-D741-8D35-4D1CB99B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6EB0B5-B263-B448-81CB-8BF89B8F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940-33D2-B24B-B724-4CC02DF165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410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C15481-C45A-914A-A68A-4703A5F0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BD4FAD-2788-B145-89AD-8902ACD8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4055C6-157D-A347-B62E-77E925850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020DF3-7035-B240-A761-0903DCF7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C889-C3EE-654F-899D-A892321EC2BA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0C9CD1-565F-C349-91E7-ABE98A3C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DCF6DC-39BC-154E-BD7A-5D2F7EB4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940-33D2-B24B-B724-4CC02DF165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511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A4CA2E-125F-0944-BC82-30CF7E01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36698CA-38C5-E843-8741-5C90E452A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9E9837-1D32-F846-B5C9-DD6659B1D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046DF8-44B1-7043-8AD0-A3FC36A3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C889-C3EE-654F-899D-A892321EC2BA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C2C5F5-3FFE-AE44-AC99-E530783D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C96B21-63FC-8C4A-A6BE-3A70674C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9940-33D2-B24B-B724-4CC02DF165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801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FABF3FA-D77F-B742-98D9-9FBF5984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2DA3B0-FBD6-4048-A7AE-8AECBA65F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9B457-70FA-524B-836B-F750562C9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C889-C3EE-654F-899D-A892321EC2BA}" type="datetimeFigureOut">
              <a:rPr kumimoji="1" lang="zh-CN" altLang="en-US" smtClean="0"/>
              <a:t>2019/3/30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6FF29-8C3D-5040-8FE4-685EAE59E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D3F52-B9EE-944D-8926-5F39AA725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9940-33D2-B24B-B724-4CC02DF165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698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2151EB0-837A-9345-AA81-0C8EEA0A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996950"/>
            <a:ext cx="10604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1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8093F4-F740-F341-B1CE-541DCE293972}"/>
              </a:ext>
            </a:extLst>
          </p:cNvPr>
          <p:cNvSpPr txBox="1"/>
          <p:nvPr/>
        </p:nvSpPr>
        <p:spPr>
          <a:xfrm>
            <a:off x="463138" y="320634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CE4E33-D4CF-6843-96B8-369C8895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38" y="1984375"/>
            <a:ext cx="11286578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6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8093F4-F740-F341-B1CE-541DCE293972}"/>
              </a:ext>
            </a:extLst>
          </p:cNvPr>
          <p:cNvSpPr txBox="1"/>
          <p:nvPr/>
        </p:nvSpPr>
        <p:spPr>
          <a:xfrm>
            <a:off x="463138" y="320634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Motivation</a:t>
            </a:r>
            <a:endParaRPr kumimoji="1" lang="zh-CN" altLang="en-US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E0A693-87A0-BD44-A439-ADB67B3E5B39}"/>
              </a:ext>
            </a:extLst>
          </p:cNvPr>
          <p:cNvSpPr txBox="1"/>
          <p:nvPr/>
        </p:nvSpPr>
        <p:spPr>
          <a:xfrm>
            <a:off x="1294410" y="1341912"/>
            <a:ext cx="8930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Attention</a:t>
            </a:r>
            <a:r>
              <a:rPr kumimoji="1" lang="zh-CN" altLang="en-US" dirty="0"/>
              <a:t>机制应当对小物体分配相对更大的权重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预测关系前应对主语和宾语做区分，从而预测出更多合理的关系</a:t>
            </a:r>
          </a:p>
        </p:txBody>
      </p:sp>
      <p:pic>
        <p:nvPicPr>
          <p:cNvPr id="7" name="图形 6" descr="箭头: 顺时针弯曲">
            <a:extLst>
              <a:ext uri="{FF2B5EF4-FFF2-40B4-BE49-F238E27FC236}">
                <a16:creationId xmlns:a16="http://schemas.microsoft.com/office/drawing/2014/main" id="{962FCD93-D4C0-4F4E-8F79-DDA3D70DC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109141">
            <a:off x="6396037" y="796267"/>
            <a:ext cx="914400" cy="9144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F029C93-13C5-9043-836B-7C92ADBFEB68}"/>
              </a:ext>
            </a:extLst>
          </p:cNvPr>
          <p:cNvSpPr txBox="1"/>
          <p:nvPr/>
        </p:nvSpPr>
        <p:spPr>
          <a:xfrm>
            <a:off x="7347438" y="972580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2-dim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Normal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Distribution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Attention</a:t>
            </a:r>
            <a:endParaRPr kumimoji="1" lang="zh-CN" altLang="en-US" b="1" dirty="0"/>
          </a:p>
        </p:txBody>
      </p:sp>
      <p:pic>
        <p:nvPicPr>
          <p:cNvPr id="10" name="图形 9" descr="箭头: 顺时针弯曲">
            <a:extLst>
              <a:ext uri="{FF2B5EF4-FFF2-40B4-BE49-F238E27FC236}">
                <a16:creationId xmlns:a16="http://schemas.microsoft.com/office/drawing/2014/main" id="{AEC8AA5C-DBED-D447-B5EE-CDD478263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736622">
            <a:off x="6547800" y="2971800"/>
            <a:ext cx="914400" cy="9144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3514338-419E-2943-AF8B-35FA38938BC5}"/>
              </a:ext>
            </a:extLst>
          </p:cNvPr>
          <p:cNvSpPr txBox="1"/>
          <p:nvPr/>
        </p:nvSpPr>
        <p:spPr>
          <a:xfrm>
            <a:off x="7406583" y="3577097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Subject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Object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Layer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66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8093F4-F740-F341-B1CE-541DCE293972}"/>
              </a:ext>
            </a:extLst>
          </p:cNvPr>
          <p:cNvSpPr txBox="1"/>
          <p:nvPr/>
        </p:nvSpPr>
        <p:spPr>
          <a:xfrm>
            <a:off x="463138" y="320634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Framework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526A41-2410-1C41-8698-F49FD046F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914400"/>
            <a:ext cx="11112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6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8093F4-F740-F341-B1CE-541DCE293972}"/>
              </a:ext>
            </a:extLst>
          </p:cNvPr>
          <p:cNvSpPr txBox="1"/>
          <p:nvPr/>
        </p:nvSpPr>
        <p:spPr>
          <a:xfrm>
            <a:off x="463138" y="320634"/>
            <a:ext cx="486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Traditional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Attention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Mechanism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92BF7B-D5FC-4145-BC5A-857084336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037" y="1971336"/>
            <a:ext cx="3149600" cy="5588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496444D-44F2-C847-9279-084E7B3CB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25" y="2997200"/>
            <a:ext cx="6692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3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8093F4-F740-F341-B1CE-541DCE293972}"/>
              </a:ext>
            </a:extLst>
          </p:cNvPr>
          <p:cNvSpPr txBox="1"/>
          <p:nvPr/>
        </p:nvSpPr>
        <p:spPr>
          <a:xfrm>
            <a:off x="463138" y="320634"/>
            <a:ext cx="548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2-dim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Normal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Distribution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Attention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407D48-8A8B-9C43-A5CA-AAD7E37E5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17587"/>
            <a:ext cx="76200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8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8093F4-F740-F341-B1CE-541DCE293972}"/>
              </a:ext>
            </a:extLst>
          </p:cNvPr>
          <p:cNvSpPr txBox="1"/>
          <p:nvPr/>
        </p:nvSpPr>
        <p:spPr>
          <a:xfrm>
            <a:off x="463138" y="320634"/>
            <a:ext cx="548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2-dim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Normal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Distribution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/>
              <a:t>Attention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A9BA6D-116F-B542-8E2B-8545367CA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1689100"/>
            <a:ext cx="6032500" cy="965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C60DC10-D488-984F-BBDD-2300BF352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700" y="3079750"/>
            <a:ext cx="4546600" cy="698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EF39EC-62C8-2649-9BFB-26CB41D2B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981450"/>
            <a:ext cx="21336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0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6D63CC4-F374-7A40-A0AC-D10F9C69D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"/>
          <a:stretch/>
        </p:blipFill>
        <p:spPr>
          <a:xfrm>
            <a:off x="2042556" y="831850"/>
            <a:ext cx="8142844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7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8093F4-F740-F341-B1CE-541DCE293972}"/>
              </a:ext>
            </a:extLst>
          </p:cNvPr>
          <p:cNvSpPr txBox="1"/>
          <p:nvPr/>
        </p:nvSpPr>
        <p:spPr>
          <a:xfrm>
            <a:off x="463138" y="320634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SOLayer</a:t>
            </a:r>
            <a:endParaRPr kumimoji="1"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BAA5C1-54FF-A340-9303-FF2FD2D0E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08" y="46860"/>
            <a:ext cx="7039783" cy="681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1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A8093F4-F740-F341-B1CE-541DCE293972}"/>
              </a:ext>
            </a:extLst>
          </p:cNvPr>
          <p:cNvSpPr txBox="1"/>
          <p:nvPr/>
        </p:nvSpPr>
        <p:spPr>
          <a:xfrm>
            <a:off x="463138" y="320634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Experiments</a:t>
            </a:r>
            <a:endParaRPr kumimoji="1" lang="zh-CN" altLang="en-US" sz="24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D54AA5-32CB-6142-B48A-23C95AF29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19" y="1685925"/>
            <a:ext cx="11482161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6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53</Words>
  <Application>Microsoft Macintosh PowerPoint</Application>
  <PresentationFormat>宽屏</PresentationFormat>
  <Paragraphs>16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Ibara Mayaka</dc:creator>
  <cp:lastModifiedBy>Ibara Mayaka</cp:lastModifiedBy>
  <cp:revision>15</cp:revision>
  <dcterms:created xsi:type="dcterms:W3CDTF">2019-03-30T15:22:33Z</dcterms:created>
  <dcterms:modified xsi:type="dcterms:W3CDTF">2019-03-31T04:00:38Z</dcterms:modified>
</cp:coreProperties>
</file>