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700"/>
  </p:normalViewPr>
  <p:slideViewPr>
    <p:cSldViewPr snapToGrid="0" snapToObjects="1">
      <p:cViewPr varScale="1">
        <p:scale>
          <a:sx n="141" d="100"/>
          <a:sy n="141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1685B-1C9E-9346-8430-BD01FBEBF05F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D62EE-4D47-624C-B15E-C36E72E032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14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D62EE-4D47-624C-B15E-C36E72E0320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472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6AE39-9598-48B1-7532-421D58F10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9FD7F4-B614-03F0-7316-3D16A76F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54FBE9-36CE-0AC6-DCEB-470B18B5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60DD74-C12D-BE6F-F549-7B7A7E97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A098CF-D8A6-83C7-FB79-544F891B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53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3FBA4D-B7A4-5BE8-4846-01F33440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81622F-2718-9C8B-779B-255D18E44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EE4B6F-3BED-C402-9CFD-AF6B858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003418-8503-D859-0960-CED87596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BD22D8-8FEB-7F7E-C4CF-FD32DC49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372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AB9808-8729-44D8-20EC-DF1DCD63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9495DF-B243-8BA3-4785-9E686F0B4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745082-54C7-4068-0DD6-4474070E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3D33C7-7B5E-74C9-E5AA-B3A1BD5F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F7159A-030C-ADAD-0BE9-9DBCFF40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97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97069F-BF8C-6D6F-9B31-9CF30267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460E4-6062-255F-8CA1-3FC08B8C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05E877-EF04-074F-7C43-F16BEF6F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8676AF-0E7E-A28E-B577-A920E30F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7E87CE-B461-7800-E7C6-197706DA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762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7BB4B-4FAD-55B1-DDCE-12E91599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CD8D9E-2551-DF8E-521D-8646BC2E7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15B054-B8BF-A6F2-F013-79B57466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F0E00B-35D8-06A2-0A9A-C694FC12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68F874-7507-15C1-EB6A-A2EAF207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953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D677D-6418-3E05-2B9D-8A4D1AD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579C56-DD62-598B-43AD-DB490BF1F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BE6D2E-846F-E999-5517-96D6F0BE5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EE927A-ADE7-C890-70A6-56AB31A9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97CC64-390D-8150-09DC-324D8184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0E06B7-EB7A-F96C-280E-784AF50B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0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B0D70-F0EC-CC53-E25A-0EC911E6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8D54A-2673-E2D0-DD60-74EB27687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877750-7214-4A29-62A4-766A977E8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A0AE2E-AE4E-5903-A59B-1C0C5A23B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538469-91C9-5D60-7898-760BAD16A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FB4DC6-F2B2-A26B-2184-63844837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6DD4F8-6D8A-A45D-3ED0-384F54F7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E692C0-14E3-B8B7-F6C6-B028A542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977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85147-E658-7B50-0258-D15A2206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7F55FC-40F5-4D3D-0425-C6BC0BB8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130705-2D13-7138-CC9C-27B02CCF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AF69C8-A53E-B6A4-0C72-F7E0A9A5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92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622493-9CD7-E352-1244-92CCE938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573303-B259-51FA-FF07-43767463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D7370-C95D-2174-3596-E236601D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80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CF4D66-88CC-DBF2-4228-F02BBABE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11B46-3375-4B3C-E42F-BD6D8655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BDACBB-1006-FD29-8A2D-80FE31334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19B67B-6A95-8C6D-1F15-1E0C14A8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AF1B64-6970-BED4-1FE3-F2412C7E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622E56-3567-FCC1-66F5-39383ADB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964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C8B41-043E-4EB7-C0F7-B43BEBED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B7939F-DA3D-D09B-9BF4-7B3B0EE38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C4F9ED-2734-7D97-10F0-CF8C7243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204D1E-55A0-B2C5-CAE0-94D3F4A7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E0062-422E-C232-A1DA-187D952C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6B4A2-E42E-7B41-797C-A801244D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8FF9F2-F427-F426-67E7-FE6EE0C9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96402D-A23F-63F2-32D2-C4B2518F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154BF3-127A-532E-265D-20E29BC1B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55A8-5FBF-A544-81F7-4866BCC1CC47}" type="datetimeFigureOut">
              <a:rPr kumimoji="1" lang="zh-CN" altLang="en-US" smtClean="0"/>
              <a:t>2022/5/9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904B3-D6C3-C51D-8DBB-F63406606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64B35-068C-EE00-97DD-659A8C6A8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5CDC-5FBE-C944-9363-7A80A8CB2CF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86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2782D4-7943-C0FE-A858-C1230713D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198"/>
            <a:ext cx="12192000" cy="37182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5C889AF-91EA-AEE1-2924-420902D85B13}"/>
              </a:ext>
            </a:extLst>
          </p:cNvPr>
          <p:cNvSpPr txBox="1"/>
          <p:nvPr/>
        </p:nvSpPr>
        <p:spPr>
          <a:xfrm>
            <a:off x="164386" y="15411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STHupo" panose="02010800040101010101" pitchFamily="2" charset="-122"/>
                <a:ea typeface="STHupo" panose="02010800040101010101" pitchFamily="2" charset="-122"/>
              </a:rPr>
              <a:t>CVPR 22</a:t>
            </a:r>
            <a:endParaRPr kumimoji="1" lang="zh-CN" altLang="en-US" sz="2400" dirty="0"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2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52B9556-73DC-479B-6874-D0B6D860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825500"/>
            <a:ext cx="7416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4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47952ED-D9C3-2E94-0596-EAFD8241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1390650"/>
            <a:ext cx="6845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6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6AB120B-8D3B-5299-43BE-EAAFDF2E5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565150"/>
            <a:ext cx="76073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F7C6AF-4038-2458-0967-67A0AD306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432"/>
            <a:ext cx="12192000" cy="37964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85F6A31-4D4E-1CF6-36E8-9763FA52999D}"/>
              </a:ext>
            </a:extLst>
          </p:cNvPr>
          <p:cNvSpPr txBox="1"/>
          <p:nvPr/>
        </p:nvSpPr>
        <p:spPr>
          <a:xfrm>
            <a:off x="1263722" y="4520629"/>
            <a:ext cx="41328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altLang="zh-CN" dirty="0"/>
          </a:p>
          <a:p>
            <a:r>
              <a:rPr lang="en" altLang="zh-CN" dirty="0"/>
              <a:t>consistency propagation transformation</a:t>
            </a:r>
          </a:p>
          <a:p>
            <a:endParaRPr lang="en" altLang="zh-CN" dirty="0"/>
          </a:p>
          <a:p>
            <a:r>
              <a:rPr lang="en" altLang="zh-CN" dirty="0"/>
              <a:t>region mask operation</a:t>
            </a:r>
          </a:p>
          <a:p>
            <a:endParaRPr lang="en" altLang="zh-CN" dirty="0"/>
          </a:p>
          <a:p>
            <a:r>
              <a:rPr lang="en" altLang="zh-CN" dirty="0"/>
              <a:t>mask-guided loss re-weighting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64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DCF55A-904D-141B-D7EF-734B8809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5" y="1123950"/>
            <a:ext cx="7213600" cy="46101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232C67-423A-4E8F-7191-D1625EAEF691}"/>
              </a:ext>
            </a:extLst>
          </p:cNvPr>
          <p:cNvSpPr txBox="1"/>
          <p:nvPr/>
        </p:nvSpPr>
        <p:spPr>
          <a:xfrm>
            <a:off x="7467031" y="2326382"/>
            <a:ext cx="4724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represents the overlap ratio of the fixed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grid with predicted box.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2C3120-55D1-5558-F3AF-3FDB5F876DAC}"/>
              </a:ext>
            </a:extLst>
          </p:cNvPr>
          <p:cNvSpPr txBox="1"/>
          <p:nvPr/>
        </p:nvSpPr>
        <p:spPr>
          <a:xfrm>
            <a:off x="8012065" y="58205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初始化一个</a:t>
            </a:r>
            <a:r>
              <a:rPr kumimoji="1" lang="en-US" altLang="zh-CN" dirty="0"/>
              <a:t>grid</a:t>
            </a:r>
            <a:r>
              <a:rPr kumimoji="1" lang="zh-CN" altLang="en-US" dirty="0"/>
              <a:t>，</a:t>
            </a:r>
            <a:r>
              <a:rPr kumimoji="1" lang="en-US" altLang="zh-CN" dirty="0"/>
              <a:t>W</a:t>
            </a:r>
            <a:r>
              <a:rPr kumimoji="1" lang="zh-CN" altLang="en-US" dirty="0"/>
              <a:t>，</a:t>
            </a:r>
            <a:r>
              <a:rPr kumimoji="1" lang="en-US" altLang="zh-CN" dirty="0"/>
              <a:t>H</a:t>
            </a:r>
            <a:r>
              <a:rPr kumimoji="1" lang="zh-CN" altLang="en-US" dirty="0"/>
              <a:t>与 </a:t>
            </a:r>
            <a:r>
              <a:rPr kumimoji="1" lang="en-US" altLang="zh-CN" dirty="0"/>
              <a:t>S</a:t>
            </a:r>
            <a:r>
              <a:rPr kumimoji="1" lang="zh-CN" altLang="en-US" dirty="0"/>
              <a:t>相同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82A6FD-DCC4-1F48-0C56-98466AAB0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031" y="1284982"/>
            <a:ext cx="4457700" cy="1041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E081924-07DE-16BF-8B04-FA92B6A77BDA}"/>
              </a:ext>
            </a:extLst>
          </p:cNvPr>
          <p:cNvSpPr txBox="1"/>
          <p:nvPr/>
        </p:nvSpPr>
        <p:spPr>
          <a:xfrm>
            <a:off x="8674907" y="3330123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</a:t>
            </a:r>
            <a:r>
              <a:rPr kumimoji="1" lang="zh-CN" altLang="en-US" dirty="0"/>
              <a:t>个框得到集合</a:t>
            </a:r>
            <a:r>
              <a:rPr kumimoji="1" lang="en-US" altLang="zh-CN" dirty="0"/>
              <a:t>G(K)</a:t>
            </a:r>
            <a:endParaRPr kumimoji="1"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3B0F88-B419-6A7E-4B56-96E986E14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565" y="4909038"/>
            <a:ext cx="4724969" cy="18664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7987572-46A5-553D-234F-A267FE1D98BF}"/>
              </a:ext>
            </a:extLst>
          </p:cNvPr>
          <p:cNvSpPr txBox="1"/>
          <p:nvPr/>
        </p:nvSpPr>
        <p:spPr>
          <a:xfrm>
            <a:off x="8359401" y="4171665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按照</a:t>
            </a:r>
            <a:r>
              <a:rPr kumimoji="1" lang="en-US" altLang="zh-CN" dirty="0"/>
              <a:t>RPN</a:t>
            </a:r>
            <a:r>
              <a:rPr kumimoji="1" lang="zh-CN" altLang="en-US" dirty="0"/>
              <a:t>的置信度更新</a:t>
            </a:r>
            <a:r>
              <a:rPr kumimoji="1" lang="en-US" altLang="zh-CN" dirty="0"/>
              <a:t>G(K)</a:t>
            </a:r>
            <a:endParaRPr kumimoji="1"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7621283-8217-CECB-0B42-61B3BF464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21" y="6326001"/>
            <a:ext cx="1739900" cy="4318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3FA798B-4AA1-9CA5-63F1-BA019C409346}"/>
              </a:ext>
            </a:extLst>
          </p:cNvPr>
          <p:cNvSpPr txBox="1"/>
          <p:nvPr/>
        </p:nvSpPr>
        <p:spPr>
          <a:xfrm>
            <a:off x="328773" y="443550"/>
            <a:ext cx="266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Region Mask Operation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240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C4A3C4-E443-2E5A-B6FE-C02B2575F9DD}"/>
              </a:ext>
            </a:extLst>
          </p:cNvPr>
          <p:cNvSpPr txBox="1"/>
          <p:nvPr/>
        </p:nvSpPr>
        <p:spPr>
          <a:xfrm>
            <a:off x="400693" y="534256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Consistency propagation transformation (CPT)</a:t>
            </a:r>
            <a:endParaRPr kumimoji="1"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0C1FEB-AFF2-2927-AB27-E6B453E4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2" y="1190518"/>
            <a:ext cx="5876015" cy="4476964"/>
          </a:xfrm>
          <a:prstGeom prst="rect">
            <a:avLst/>
          </a:prstGeom>
        </p:spPr>
      </p:pic>
      <p:sp>
        <p:nvSpPr>
          <p:cNvPr id="7" name="AutoShape 2" descr="Untitled">
            <a:extLst>
              <a:ext uri="{FF2B5EF4-FFF2-40B4-BE49-F238E27FC236}">
                <a16:creationId xmlns:a16="http://schemas.microsoft.com/office/drawing/2014/main" id="{AA089CD5-0D80-2922-9701-00E80CC21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7FAAE9-472E-E145-4083-B87BA0B4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2147"/>
            <a:ext cx="2730500" cy="800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277378-9ED3-52A9-E9FF-2FCE0772E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245" y="2382518"/>
            <a:ext cx="5194300" cy="609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CC8574-028A-3636-B248-97435E4DF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028593"/>
            <a:ext cx="4851400" cy="5207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1427D2-5B78-A721-BA97-3A178C421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160" y="782794"/>
            <a:ext cx="3657600" cy="59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788B6D-B911-0817-CEBF-3190EEE06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163" y="3712489"/>
            <a:ext cx="3759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1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E3CE9A2-C0D2-3479-178E-CF4F8FC5BB24}"/>
              </a:ext>
            </a:extLst>
          </p:cNvPr>
          <p:cNvSpPr txBox="1"/>
          <p:nvPr/>
        </p:nvSpPr>
        <p:spPr>
          <a:xfrm>
            <a:off x="544531" y="698643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/>
              <a:t>Mask-guided loss re-weighting</a:t>
            </a:r>
            <a:endParaRPr kumimoji="1"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2A2732-1BA1-5273-8E7E-780BFA13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8" y="1397285"/>
            <a:ext cx="5888377" cy="5212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B20445-9A80-6EEC-1498-9D9C207A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196" y="2739361"/>
            <a:ext cx="5265239" cy="23716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F209886-7177-8FD5-120A-F6E1809400B6}"/>
              </a:ext>
            </a:extLst>
          </p:cNvPr>
          <p:cNvSpPr txBox="1"/>
          <p:nvPr/>
        </p:nvSpPr>
        <p:spPr>
          <a:xfrm>
            <a:off x="6253985" y="955497"/>
            <a:ext cx="4863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一个</a:t>
            </a:r>
            <a:r>
              <a:rPr kumimoji="1" lang="en-US" altLang="zh-CN" dirty="0"/>
              <a:t>Batch</a:t>
            </a:r>
            <a:r>
              <a:rPr kumimoji="1" lang="zh-CN" altLang="en-US" dirty="0"/>
              <a:t>里：</a:t>
            </a:r>
            <a:endParaRPr kumimoji="1" lang="en-US" altLang="zh-CN" dirty="0"/>
          </a:p>
          <a:p>
            <a:r>
              <a:rPr kumimoji="1" lang="zh-CN" altLang="en-US" dirty="0"/>
              <a:t>每</a:t>
            </a:r>
            <a:r>
              <a:rPr kumimoji="1" lang="en-US" altLang="zh-CN" dirty="0"/>
              <a:t>sample</a:t>
            </a:r>
            <a:r>
              <a:rPr kumimoji="1" lang="zh-CN" altLang="en-US" dirty="0"/>
              <a:t>一段视频：</a:t>
            </a:r>
            <a:endParaRPr kumimoji="1" lang="en-US" altLang="zh-CN" dirty="0"/>
          </a:p>
          <a:p>
            <a:r>
              <a:rPr kumimoji="1" lang="zh-CN" altLang="en-US" dirty="0"/>
              <a:t>使用第一帧的模版和搜索区域生成</a:t>
            </a:r>
            <a:r>
              <a:rPr kumimoji="1" lang="en-US" altLang="zh-CN" dirty="0"/>
              <a:t>mask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region</a:t>
            </a:r>
          </a:p>
          <a:p>
            <a:r>
              <a:rPr kumimoji="1" lang="zh-CN" altLang="en-US" dirty="0"/>
              <a:t>生成一个只包含伪标签框的</a:t>
            </a:r>
            <a:r>
              <a:rPr kumimoji="1" lang="en-US" altLang="zh-CN" dirty="0"/>
              <a:t>mask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AFAE192-6D40-6C3E-F50A-725436AF9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645" y="1503702"/>
            <a:ext cx="457200" cy="406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25F332-A527-ED8D-0EDE-3E42DB01A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136" y="1826054"/>
            <a:ext cx="482600" cy="3683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63BC1E-1BA7-68FC-9F64-309A0CF6B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398" y="5521147"/>
            <a:ext cx="414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6CF667-9430-E06D-AFCF-F192059CA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8" y="1259471"/>
            <a:ext cx="10630328" cy="40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3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D1DF40-BA18-E988-F007-C76B114E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308100"/>
            <a:ext cx="7416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2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0552B1-BAC4-73B6-8BB3-B3CC7161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2076450"/>
            <a:ext cx="71755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98</Words>
  <Application>Microsoft Macintosh PowerPoint</Application>
  <PresentationFormat>宽屏</PresentationFormat>
  <Paragraphs>19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STHupo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2</cp:revision>
  <dcterms:created xsi:type="dcterms:W3CDTF">2022-05-09T05:25:36Z</dcterms:created>
  <dcterms:modified xsi:type="dcterms:W3CDTF">2022-05-09T09:00:45Z</dcterms:modified>
</cp:coreProperties>
</file>