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3563D-51EF-4DCC-8D13-4E587CC93683}" type="datetimeFigureOut">
              <a:rPr lang="zh-CN" altLang="en-US" smtClean="0"/>
              <a:t>2020/1/5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84E23-E4CA-40DF-B027-A01A53773E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8863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7E6CE4-4514-41D0-9A81-0FF771BA11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47500D9-53A4-4E34-8455-A43CDE27B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02705EC-AD76-4AFD-B80F-5F281C9B6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5D8C-66C9-41BE-B138-1D7AF3A37155}" type="datetime1">
              <a:rPr lang="zh-CN" altLang="en-US" smtClean="0"/>
              <a:t>2020/1/5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D039BC4-8B75-4DE8-A16C-15D79BFD7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490DAF8-A204-4D8D-97F2-29527E2EB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DD84-43CA-4E9E-ADB3-731C09F2A6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7995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C9EE4B-2179-4A64-922E-23B351DBE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5A73678-24A1-40A3-91F7-708FE1EDCA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FBA3DC3-2E43-4840-9743-5A979BD8B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1D4A-8AA6-4E31-8CD6-5CF27F840F44}" type="datetime1">
              <a:rPr lang="zh-CN" altLang="en-US" smtClean="0"/>
              <a:t>2020/1/5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7AD8C76-4986-4C00-A906-BEA20DFFB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82439F4-F757-41E4-A783-F58EB117D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DD84-43CA-4E9E-ADB3-731C09F2A6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5529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D29F74C-F456-4195-9DDD-A45D73147B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0FF3CD0-7F71-4AAF-A8A9-732F00E304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63FDB2C-B08D-4EF1-AC16-10BDD647E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22946-7400-4192-81D1-6097ABB30A5A}" type="datetime1">
              <a:rPr lang="zh-CN" altLang="en-US" smtClean="0"/>
              <a:t>2020/1/5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204917B-340D-402B-9B5A-C700E7544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6F02D84-1865-4BE3-BA10-E2D6CAEA7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DD84-43CA-4E9E-ADB3-731C09F2A6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4608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7809A7-BC7F-4319-A7E9-F590A397E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6D5B99A-F07B-4725-AEA6-106AD80DC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56CC21F-967A-401F-A052-9827159F9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8D0E-918D-4943-8DDA-1360DD2322BF}" type="datetime1">
              <a:rPr lang="zh-CN" altLang="en-US" smtClean="0"/>
              <a:t>2020/1/5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D9A59D5-BBEA-4A29-B225-E22AF1DE1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1C629A3-E42A-499D-BBB5-8B27EB1AC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DD84-43CA-4E9E-ADB3-731C09F2A6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7500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16A960-2120-4A56-A2A5-6F1C9ADC3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0481786-DC45-42E1-935E-82AFC9CBC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B1E5536-A9B3-42D5-B005-32F27FC80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E26F1-EE3E-4595-9DB8-461708D76ECE}" type="datetime1">
              <a:rPr lang="zh-CN" altLang="en-US" smtClean="0"/>
              <a:t>2020/1/5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31C9C8B-048F-49C6-93A7-2FB98F062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9692D54-044C-4FEC-B269-572F57124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DD84-43CA-4E9E-ADB3-731C09F2A6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6994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374734-57C2-4A5B-87E4-E443C770D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C2F4C84-6EE2-4A66-B5D5-2293DEE974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412A066-A1AB-4AFF-8170-89FF5FDABE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0E036BE-9AE8-410D-88F7-DFC77FDFB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D7A74-3963-41B8-971D-3FC75CF8E53B}" type="datetime1">
              <a:rPr lang="zh-CN" altLang="en-US" smtClean="0"/>
              <a:t>2020/1/5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CBE5866-CE14-47A1-AD74-FCA7E5C46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6AFEAB3-8729-4680-94CB-FB6F3CA93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DD84-43CA-4E9E-ADB3-731C09F2A6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64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CC7668-1F62-4B47-B5F2-575AD1A70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171A4E8-B55A-49D8-A23F-9CD7EA28D3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645062F-1E69-4BC0-B84C-F46ED91FE3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7871E20-B6CF-4ABB-8962-7063191CDA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FEF3278-41F6-4E0C-B36C-D6DA03D17A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C6F95A4-3760-4970-9BE7-030F23CA4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24C6-6C2F-4B7E-8F9A-B33E9C6EA3F2}" type="datetime1">
              <a:rPr lang="zh-CN" altLang="en-US" smtClean="0"/>
              <a:t>2020/1/5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2A2443E-0500-426D-8408-69ED853F7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706E975-40A5-4C6F-BEFF-6B3809FBA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DD84-43CA-4E9E-ADB3-731C09F2A6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904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B3C3EA-B284-478E-869A-2352674C9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5498D30-A6EF-4020-8864-F438E948A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1387-AFFF-480E-BD76-9A8CD6C67215}" type="datetime1">
              <a:rPr lang="zh-CN" altLang="en-US" smtClean="0"/>
              <a:t>2020/1/5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714ADF9-417A-42DF-936D-DA1C90517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819B857-7647-4A8D-BEFA-A117F65AE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DD84-43CA-4E9E-ADB3-731C09F2A6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61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F23C12B-9008-483B-B2D7-8F25B3B5A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3397E-6FBF-4152-B791-2A27D9B3A3CC}" type="datetime1">
              <a:rPr lang="zh-CN" altLang="en-US" smtClean="0"/>
              <a:t>2020/1/5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933F10F-0DF9-412C-89F2-A179EADE5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709250C-2370-4B71-8085-BCEE33E20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DD84-43CA-4E9E-ADB3-731C09F2A6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3398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CC2D48-647A-4157-B5F2-0A8704C5F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95A463-6847-43FC-849C-59A3D62A8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92D4BA5-5778-4928-8F13-6381BD05BD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3996895-A6F9-48D2-807F-2B2EAF5E5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E6E2-0B97-4C24-9D6A-2919B02D036B}" type="datetime1">
              <a:rPr lang="zh-CN" altLang="en-US" smtClean="0"/>
              <a:t>2020/1/5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A06F93A-17AD-42DB-87B8-6EDE0D42A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4F7CD0D-6963-42E4-A1DE-47B664476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DD84-43CA-4E9E-ADB3-731C09F2A6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2605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84B183-4B98-4498-A0B6-D5631A2F0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F2D054C-D40D-4967-B46C-F5CE21DEF7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34ABE61-851F-4972-80AE-08922A2BF9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D06188B-78ED-4F32-B2C6-1DE0B8D97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EC855-DC22-45D4-AFD5-A541763661CE}" type="datetime1">
              <a:rPr lang="zh-CN" altLang="en-US" smtClean="0"/>
              <a:t>2020/1/5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3C60096-F2A2-471A-9E78-E0829646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7AFF4C7-B511-4AF4-AE0C-3C3F78640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DD84-43CA-4E9E-ADB3-731C09F2A6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1508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AF1A433-4066-46E2-A68C-9C5BDA15B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3E90803-B6EB-4A8B-BD63-AB8C54CBA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569D694-415B-4675-85AF-9AA9877A60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F0CCB-3759-4022-A7C9-1FF844B9F04E}" type="datetime1">
              <a:rPr lang="zh-CN" altLang="en-US" smtClean="0"/>
              <a:t>2020/1/5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5F9DFD8-DDAC-4557-A133-F0157FB50B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CF7B924-9DD0-499B-AB6C-FA45FE027C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CDD84-43CA-4E9E-ADB3-731C09F2A6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6153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354A2883-B5E9-4903-A9BD-CE84009E91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5949" y="2085327"/>
            <a:ext cx="7888662" cy="2687346"/>
          </a:xfrm>
          <a:prstGeom prst="rect">
            <a:avLst/>
          </a:prstGeom>
        </p:spPr>
      </p:pic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C431EFF-E5CF-4290-BBD2-3F269E9F2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DD84-43CA-4E9E-ADB3-731C09F2A6F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2313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0BD2F243-189D-439C-936D-DC389F9E8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604" y="1833751"/>
            <a:ext cx="5490396" cy="3190497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A84C5CB5-35BC-45A0-AC95-1A26BA41FA1A}"/>
              </a:ext>
            </a:extLst>
          </p:cNvPr>
          <p:cNvSpPr txBox="1"/>
          <p:nvPr/>
        </p:nvSpPr>
        <p:spPr>
          <a:xfrm>
            <a:off x="6934185" y="2967334"/>
            <a:ext cx="46522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pre-train an encoder to align language</a:t>
            </a:r>
          </a:p>
          <a:p>
            <a:r>
              <a:rPr lang="en-US" altLang="zh-CN" dirty="0"/>
              <a:t>instructions and visual states for joint representations.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DFDFC98-D0D4-4217-98F6-3CF03B2F7F58}"/>
              </a:ext>
            </a:extLst>
          </p:cNvPr>
          <p:cNvSpPr txBox="1"/>
          <p:nvPr/>
        </p:nvSpPr>
        <p:spPr>
          <a:xfrm>
            <a:off x="6934185" y="1833751"/>
            <a:ext cx="46522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every instruction only partially characterizes the trajectory. </a:t>
            </a:r>
          </a:p>
          <a:p>
            <a:endParaRPr lang="en-US" altLang="zh-CN" dirty="0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D5E8EE3-1DBE-4185-8ABB-C35186027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DD84-43CA-4E9E-ADB3-731C09F2A6F2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508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BF10AA-2B37-405B-9784-30CE0C872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Visual Embedding</a:t>
            </a:r>
            <a:endParaRPr lang="zh-CN" altLang="en-US" dirty="0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F3548E24-8EDB-4CAA-BB86-34C183BEEC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213824"/>
            <a:ext cx="2126164" cy="441998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9612A874-A66C-428E-9C56-5C86D9A44DED}"/>
              </a:ext>
            </a:extLst>
          </p:cNvPr>
          <p:cNvSpPr txBox="1"/>
          <p:nvPr/>
        </p:nvSpPr>
        <p:spPr>
          <a:xfrm>
            <a:off x="3342721" y="2143253"/>
            <a:ext cx="5422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12 angles, and 3 camera poses per angle</a:t>
            </a:r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612ADB0F-DA41-4301-A2D4-F3D65F2C5E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026012"/>
            <a:ext cx="2126164" cy="484293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DD848C7B-ED84-45B4-A4C6-4634DBD9595F}"/>
              </a:ext>
            </a:extLst>
          </p:cNvPr>
          <p:cNvSpPr/>
          <p:nvPr/>
        </p:nvSpPr>
        <p:spPr>
          <a:xfrm>
            <a:off x="3342721" y="282127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3600" dirty="0" err="1">
                <a:solidFill>
                  <a:srgbClr val="000000"/>
                </a:solidFill>
                <a:latin typeface="CMMI10"/>
              </a:rPr>
              <a:t>s</a:t>
            </a:r>
            <a:r>
              <a:rPr lang="en-US" altLang="zh-CN" sz="1200" b="0" i="0" u="none" strike="noStrike" baseline="0" dirty="0" err="1">
                <a:solidFill>
                  <a:srgbClr val="000000"/>
                </a:solidFill>
                <a:latin typeface="CMMI7"/>
              </a:rPr>
              <a:t>v</a:t>
            </a:r>
            <a:r>
              <a:rPr lang="en-US" altLang="zh-CN" sz="1200" b="0" i="0" u="none" strike="noStrike" baseline="0" dirty="0">
                <a:solidFill>
                  <a:srgbClr val="000000"/>
                </a:solidFill>
                <a:latin typeface="CMMI7"/>
              </a:rPr>
              <a:t> </a:t>
            </a:r>
            <a:r>
              <a:rPr lang="en-US" altLang="zh-CN" sz="800" b="0" i="0" u="none" strike="noStrike" baseline="0" dirty="0">
                <a:solidFill>
                  <a:srgbClr val="000000"/>
                </a:solidFill>
                <a:latin typeface="CMMI7"/>
              </a:rPr>
              <a:t>  </a:t>
            </a:r>
            <a:r>
              <a:rPr lang="en-US" altLang="zh-CN" dirty="0">
                <a:solidFill>
                  <a:srgbClr val="000000"/>
                </a:solidFill>
                <a:latin typeface="NimbusRomNo9L-Regu"/>
              </a:rPr>
              <a:t>output by a Residual Network (</a:t>
            </a:r>
            <a:r>
              <a:rPr lang="en-US" altLang="zh-CN" dirty="0" err="1">
                <a:solidFill>
                  <a:srgbClr val="000000"/>
                </a:solidFill>
                <a:latin typeface="NimbusRomNo9L-Regu"/>
              </a:rPr>
              <a:t>ResNet</a:t>
            </a:r>
            <a:r>
              <a:rPr lang="en-US" altLang="zh-CN" dirty="0">
                <a:solidFill>
                  <a:srgbClr val="000000"/>
                </a:solidFill>
                <a:latin typeface="NimbusRomNo9L-Regu"/>
              </a:rPr>
              <a:t>) of the image 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8DF2B7F3-2327-483E-8A9E-4A37291098BE}"/>
              </a:ext>
            </a:extLst>
          </p:cNvPr>
          <p:cNvSpPr/>
          <p:nvPr/>
        </p:nvSpPr>
        <p:spPr>
          <a:xfrm>
            <a:off x="3342721" y="3678315"/>
            <a:ext cx="5741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err="1">
                <a:latin typeface="CMMI10"/>
              </a:rPr>
              <a:t>S</a:t>
            </a:r>
            <a:r>
              <a:rPr lang="en-US" altLang="zh-CN" sz="1100" b="0" i="0" u="none" strike="noStrike" baseline="0" dirty="0" err="1">
                <a:latin typeface="CMMI7"/>
              </a:rPr>
              <a:t>p</a:t>
            </a:r>
            <a:r>
              <a:rPr lang="en-US" altLang="zh-CN" b="0" i="0" u="none" strike="noStrike" baseline="0" dirty="0">
                <a:latin typeface="CMMI7"/>
              </a:rPr>
              <a:t>:</a:t>
            </a:r>
            <a:r>
              <a:rPr lang="en-US" altLang="zh-CN" sz="800" dirty="0">
                <a:latin typeface="CMMI10"/>
              </a:rPr>
              <a:t> </a:t>
            </a:r>
            <a:r>
              <a:rPr lang="en-US" altLang="zh-CN" sz="800" dirty="0">
                <a:latin typeface="CMMI7"/>
              </a:rPr>
              <a:t> </a:t>
            </a:r>
            <a:r>
              <a:rPr lang="en-US" altLang="zh-CN" sz="800" b="0" i="0" u="none" strike="noStrike" baseline="0" dirty="0">
                <a:latin typeface="CMMI7"/>
              </a:rPr>
              <a:t> </a:t>
            </a:r>
            <a:endParaRPr lang="zh-CN" altLang="en-US" dirty="0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AD449D55-ACA0-4A9E-8DC4-6EB0543F5D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6917" y="3783996"/>
            <a:ext cx="5105842" cy="373412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426BCC4C-6F90-47E8-B1FB-96982D5C0D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42721" y="4598199"/>
            <a:ext cx="2994920" cy="586791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1F165018-0F48-4550-9DFC-33B87D9A978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27635" y="1038707"/>
            <a:ext cx="2126165" cy="3249995"/>
          </a:xfrm>
          <a:prstGeom prst="rect">
            <a:avLst/>
          </a:prstGeom>
        </p:spPr>
      </p:pic>
      <p:sp>
        <p:nvSpPr>
          <p:cNvPr id="13" name="灯片编号占位符 12">
            <a:extLst>
              <a:ext uri="{FF2B5EF4-FFF2-40B4-BE49-F238E27FC236}">
                <a16:creationId xmlns:a16="http://schemas.microsoft.com/office/drawing/2014/main" id="{B78D53F9-ECC3-44C0-B1E3-6B8588423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DD84-43CA-4E9E-ADB3-731C09F2A6F2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5577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7AAC08-2A00-484B-95CF-8BEBA2E7C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Word embedding</a:t>
            </a:r>
            <a:endParaRPr lang="zh-CN" altLang="en-US" dirty="0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43C3BA90-07C6-4B1A-A90F-DA0F86451D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1097" y="1918457"/>
            <a:ext cx="2827265" cy="3970364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F537B431-FDD6-4AAF-9475-42A1BC6A1FA6}"/>
              </a:ext>
            </a:extLst>
          </p:cNvPr>
          <p:cNvSpPr txBox="1"/>
          <p:nvPr/>
        </p:nvSpPr>
        <p:spPr>
          <a:xfrm>
            <a:off x="5566299" y="2167917"/>
            <a:ext cx="3737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the standard Transformer</a:t>
            </a:r>
            <a:endParaRPr lang="zh-CN" alt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281ACEF-34F1-4D5B-B01F-21F322D43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DD84-43CA-4E9E-ADB3-731C09F2A6F2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9732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8A8627-3DD7-4958-BDC2-434D5A99F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Encoder Architecture</a:t>
            </a:r>
            <a:endParaRPr lang="zh-CN" altLang="en-US" dirty="0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268CE12A-84DB-475D-A86A-49267196E9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4217" y="2218925"/>
            <a:ext cx="2568163" cy="670618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648EF233-1A6A-42A8-A4B0-7D2CA35BC1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4217" y="3417780"/>
            <a:ext cx="4671465" cy="1928027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166E1087-15B6-451E-AAB5-4E01725787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99373" y="2218925"/>
            <a:ext cx="1546994" cy="388654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8A0A8892-6C1D-4403-A3B7-901E46CB73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99373" y="2889543"/>
            <a:ext cx="1364098" cy="358171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F430AED1-C7D1-4E42-AFBE-573850C2848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31375" y="3610287"/>
            <a:ext cx="2606266" cy="335309"/>
          </a:xfrm>
          <a:prstGeom prst="rect">
            <a:avLst/>
          </a:prstGeom>
        </p:spPr>
      </p:pic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25AF156-B153-4706-9860-04880B367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DD84-43CA-4E9E-ADB3-731C09F2A6F2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3208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39CDA08C-B2CA-4D85-BE73-E657F79067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1089" y="267171"/>
            <a:ext cx="10409822" cy="402370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F923956A-D39A-4967-97DD-08211A9E7A4B}"/>
              </a:ext>
            </a:extLst>
          </p:cNvPr>
          <p:cNvSpPr txBox="1"/>
          <p:nvPr/>
        </p:nvSpPr>
        <p:spPr>
          <a:xfrm>
            <a:off x="1109709" y="4509856"/>
            <a:ext cx="6125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Action Prediction: apply an FC layer at the output of [</a:t>
            </a:r>
            <a:r>
              <a:rPr lang="en-US" altLang="zh-CN" dirty="0" err="1"/>
              <a:t>cls</a:t>
            </a:r>
            <a:r>
              <a:rPr lang="en-US" altLang="zh-CN" dirty="0"/>
              <a:t>]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26A8F821-562C-4BF1-8A9C-603426398224}"/>
              </a:ext>
            </a:extLst>
          </p:cNvPr>
          <p:cNvSpPr txBox="1"/>
          <p:nvPr/>
        </p:nvSpPr>
        <p:spPr>
          <a:xfrm>
            <a:off x="1109709" y="5080409"/>
            <a:ext cx="9996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Attended Masked Language Modeling : The goal is to predict these masked words</a:t>
            </a:r>
            <a:endParaRPr lang="zh-CN" altLang="en-US" dirty="0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87499FD-75DC-4136-992D-17C4A07AD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DD84-43CA-4E9E-ADB3-731C09F2A6F2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0573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8C1C23-E126-44EC-82BE-CCE52DC61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Adapting to new tasks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CEED50D-3E4B-4029-B039-A4795E576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Room-to-Room</a:t>
            </a:r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Cooperative Vision-and-Dialogue Navigation</a:t>
            </a:r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HANNA: Interactive Imitation Learning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31AD3D0-9C20-4422-AA83-31901F574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DD84-43CA-4E9E-ADB3-731C09F2A6F2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6539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C551FA-D43A-4D16-9B85-3FD8E36A3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Experiment</a:t>
            </a:r>
            <a:endParaRPr lang="zh-CN" altLang="en-US" dirty="0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7A4CA532-6AF2-4DC1-AB90-3E51504C32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758" y="1514906"/>
            <a:ext cx="9615162" cy="4351338"/>
          </a:xfrm>
          <a:prstGeom prst="rect">
            <a:avLst/>
          </a:prstGeom>
        </p:spPr>
      </p:pic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273DC9E-6C57-4270-A0BE-45397C86C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DD84-43CA-4E9E-ADB3-731C09F2A6F2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6384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DD3D2255-92A6-4B6C-85C8-1C1C32658D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028" y="1097707"/>
            <a:ext cx="10280271" cy="2088061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89E09833-15E9-4456-A46A-03E2D5EF08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9725" y="4242171"/>
            <a:ext cx="9792549" cy="1409822"/>
          </a:xfrm>
          <a:prstGeom prst="rect">
            <a:avLst/>
          </a:prstGeom>
        </p:spPr>
      </p:pic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FEC0A95-986B-4F3B-A9F7-2FAE323E0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DD84-43CA-4E9E-ADB3-731C09F2A6F2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3212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104</Words>
  <Application>Microsoft Office PowerPoint</Application>
  <PresentationFormat>宽屏</PresentationFormat>
  <Paragraphs>30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CMMI10</vt:lpstr>
      <vt:lpstr>CMMI7</vt:lpstr>
      <vt:lpstr>NimbusRomNo9L-Regu</vt:lpstr>
      <vt:lpstr>等线</vt:lpstr>
      <vt:lpstr>等线 Light</vt:lpstr>
      <vt:lpstr>Arial</vt:lpstr>
      <vt:lpstr>Office 主题​​</vt:lpstr>
      <vt:lpstr>PowerPoint 演示文稿</vt:lpstr>
      <vt:lpstr>PowerPoint 演示文稿</vt:lpstr>
      <vt:lpstr>Visual Embedding</vt:lpstr>
      <vt:lpstr>Word embedding</vt:lpstr>
      <vt:lpstr>Encoder Architecture</vt:lpstr>
      <vt:lpstr>PowerPoint 演示文稿</vt:lpstr>
      <vt:lpstr>Adapting to new tasks</vt:lpstr>
      <vt:lpstr>Experiment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进宇 陈</dc:creator>
  <cp:lastModifiedBy>进宇 陈</cp:lastModifiedBy>
  <cp:revision>7</cp:revision>
  <dcterms:created xsi:type="dcterms:W3CDTF">2020-01-05T05:17:35Z</dcterms:created>
  <dcterms:modified xsi:type="dcterms:W3CDTF">2020-01-05T06:37:13Z</dcterms:modified>
</cp:coreProperties>
</file>