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70" r:id="rId2"/>
    <p:sldId id="351" r:id="rId3"/>
    <p:sldId id="348" r:id="rId4"/>
    <p:sldId id="367" r:id="rId5"/>
    <p:sldId id="368" r:id="rId6"/>
    <p:sldId id="369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/>
    <p:restoredTop sz="89577"/>
  </p:normalViewPr>
  <p:slideViewPr>
    <p:cSldViewPr snapToGrid="0" snapToObjects="1">
      <p:cViewPr>
        <p:scale>
          <a:sx n="96" d="100"/>
          <a:sy n="96" d="100"/>
        </p:scale>
        <p:origin x="6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B388F-17D9-CD4E-9DF4-7A224BC32A09}" type="datetimeFigureOut">
              <a:rPr kumimoji="1" lang="zh-CN" altLang="en-US" smtClean="0"/>
              <a:t>2019/1/2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0528D-583C-9143-A3A5-8840B73E0A5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853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510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432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6312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119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769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419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489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856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01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063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677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748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855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096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400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40C3-CA62-AF4E-81FC-E2F8814B1EFA}" type="datetimeFigureOut">
              <a:rPr kumimoji="1" lang="zh-CN" altLang="en-US" smtClean="0"/>
              <a:t>2019/1/2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471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892" y="147204"/>
            <a:ext cx="6295335" cy="2165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685" y="2312870"/>
            <a:ext cx="5951542" cy="270730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5099" y="5338231"/>
            <a:ext cx="11454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000" dirty="0"/>
              <a:t>one-input multi-output </a:t>
            </a:r>
            <a:r>
              <a:rPr kumimoji="1" lang="en-US" altLang="zh-CN" sz="2000" dirty="0" smtClean="0"/>
              <a:t>architecture</a:t>
            </a:r>
            <a:endParaRPr kumimoji="1" lang="zh-CN" altLang="en-US" sz="2000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000" dirty="0"/>
              <a:t>semi-supervised classifier</a:t>
            </a:r>
            <a:endParaRPr kumimoji="1" lang="zh-CN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4180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9710" y="0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Extra Condition-based Methods</a:t>
            </a:r>
            <a:endParaRPr kumimoji="1" lang="zh-CN" altLang="en-US" dirty="0"/>
          </a:p>
        </p:txBody>
      </p:sp>
      <p:grpSp>
        <p:nvGrpSpPr>
          <p:cNvPr id="8" name="组 7"/>
          <p:cNvGrpSpPr/>
          <p:nvPr/>
        </p:nvGrpSpPr>
        <p:grpSpPr>
          <a:xfrm>
            <a:off x="110835" y="2202871"/>
            <a:ext cx="11928764" cy="2199825"/>
            <a:chOff x="0" y="2173233"/>
            <a:chExt cx="12192000" cy="225717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427592"/>
              <a:ext cx="12192000" cy="200281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173233"/>
              <a:ext cx="12192000" cy="350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5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679" y="345683"/>
            <a:ext cx="5534329" cy="198201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2486" y="2651772"/>
            <a:ext cx="11454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000" dirty="0" smtClean="0"/>
              <a:t>C</a:t>
            </a:r>
            <a:r>
              <a:rPr kumimoji="1" lang="en-US" altLang="zh-CN" sz="2000" dirty="0" smtClean="0"/>
              <a:t>onditional </a:t>
            </a:r>
            <a:r>
              <a:rPr kumimoji="1" lang="en-US" altLang="zh-CN" sz="2000" dirty="0" err="1" smtClean="0"/>
              <a:t>variational</a:t>
            </a:r>
            <a:r>
              <a:rPr kumimoji="1" lang="en-US" altLang="zh-CN" sz="2000" dirty="0" smtClean="0"/>
              <a:t> auto-encoders (CVAE)</a:t>
            </a:r>
            <a:r>
              <a:rPr kumimoji="1" lang="zh-CN" altLang="en-US" sz="2000" dirty="0" smtClean="0"/>
              <a:t>  </a:t>
            </a:r>
            <a:r>
              <a:rPr kumimoji="1" lang="en-US" altLang="zh-CN" sz="2000" dirty="0" smtClean="0"/>
              <a:t>-&gt;</a:t>
            </a:r>
            <a:r>
              <a:rPr kumimoji="1" lang="zh-CN" altLang="en-US" sz="2000" dirty="0" smtClean="0"/>
              <a:t>  </a:t>
            </a:r>
            <a:r>
              <a:rPr kumimoji="1" lang="en-US" altLang="zh-CN" sz="2000" dirty="0" smtClean="0"/>
              <a:t>generate </a:t>
            </a:r>
            <a:r>
              <a:rPr kumimoji="1" lang="en-US" altLang="zh-CN" sz="2000" dirty="0"/>
              <a:t>images from visual </a:t>
            </a:r>
            <a:r>
              <a:rPr kumimoji="1" lang="en-US" altLang="zh-CN" sz="2000" dirty="0" smtClean="0"/>
              <a:t>attributes</a:t>
            </a:r>
            <a:endParaRPr kumimoji="1" lang="zh-CN" altLang="en-US" sz="2000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000" dirty="0"/>
              <a:t>foreground and </a:t>
            </a:r>
            <a:r>
              <a:rPr kumimoji="1" lang="en-US" altLang="zh-CN" sz="2000" dirty="0" smtClean="0"/>
              <a:t>the </a:t>
            </a:r>
            <a:r>
              <a:rPr kumimoji="1" lang="en-US" altLang="zh-CN" sz="2000" dirty="0"/>
              <a:t>background </a:t>
            </a:r>
            <a:r>
              <a:rPr kumimoji="1" lang="en-US" altLang="zh-CN" sz="2000" dirty="0" smtClean="0"/>
              <a:t>parts,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each </a:t>
            </a:r>
            <a:r>
              <a:rPr kumimoji="1" lang="en-US" altLang="zh-CN" sz="2000" dirty="0"/>
              <a:t>part is combined with the defined attribute </a:t>
            </a:r>
            <a:r>
              <a:rPr kumimoji="1" lang="en-US" altLang="zh-CN" sz="2000" dirty="0" smtClean="0"/>
              <a:t>vector</a:t>
            </a:r>
            <a:endParaRPr kumimoji="1" lang="zh-CN" altLang="en-US" sz="2000" dirty="0" smtClean="0"/>
          </a:p>
          <a:p>
            <a:pPr>
              <a:lnSpc>
                <a:spcPct val="150000"/>
              </a:lnSpc>
            </a:pPr>
            <a:r>
              <a:rPr kumimoji="1" lang="zh-CN" altLang="en-US" sz="2000" dirty="0" smtClean="0"/>
              <a:t>提高生成复杂图片的能力</a:t>
            </a:r>
            <a:endParaRPr kumimoji="1" lang="zh-CN" altLang="en-US" sz="2000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259" y="4242865"/>
            <a:ext cx="4579505" cy="24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24468" y="5504575"/>
            <a:ext cx="11454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000" dirty="0"/>
              <a:t>modify real images of faces conditioning on arbitrary attributes</a:t>
            </a:r>
            <a:endParaRPr kumimoji="1" lang="zh-CN" altLang="en-US" sz="20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644" y="2823642"/>
            <a:ext cx="6376504" cy="25002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626" y="119269"/>
            <a:ext cx="6871252" cy="252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24468" y="5504575"/>
            <a:ext cx="11454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000" dirty="0"/>
              <a:t>VAE decoder and the GAN generator are collapsed into </a:t>
            </a:r>
            <a:r>
              <a:rPr kumimoji="1" lang="en-US" altLang="zh-CN" sz="2000" dirty="0" smtClean="0"/>
              <a:t>one</a:t>
            </a:r>
            <a:endParaRPr kumimoji="1" lang="zh-CN" altLang="en-US" sz="20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194" y="0"/>
            <a:ext cx="7295598" cy="24445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243" y="2647120"/>
            <a:ext cx="56515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24468" y="5504575"/>
            <a:ext cx="11454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000" dirty="0" smtClean="0"/>
              <a:t>Using </a:t>
            </a:r>
            <a:r>
              <a:rPr kumimoji="1" lang="en-US" altLang="zh-CN" sz="2000" dirty="0"/>
              <a:t>continuous attribute values to modify attributes through sliding </a:t>
            </a:r>
            <a:r>
              <a:rPr kumimoji="1" lang="en-US" altLang="zh-CN" sz="2000" dirty="0" smtClean="0"/>
              <a:t>knobs</a:t>
            </a:r>
            <a:endParaRPr kumimoji="1" lang="zh-CN" altLang="en-US" sz="2000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000" dirty="0" smtClean="0"/>
              <a:t>D</a:t>
            </a:r>
            <a:r>
              <a:rPr kumimoji="1" lang="en-US" altLang="zh-CN" sz="2000" dirty="0" smtClean="0"/>
              <a:t>isentangling </a:t>
            </a:r>
            <a:r>
              <a:rPr kumimoji="1" lang="en-US" altLang="zh-CN" sz="2000" dirty="0"/>
              <a:t>the salient information of the image and the values of attributes directly in the latent space</a:t>
            </a:r>
            <a:endParaRPr kumimoji="1" lang="zh-CN" altLang="en-US" sz="20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923" y="0"/>
            <a:ext cx="6672139" cy="2514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542" y="2746115"/>
            <a:ext cx="69469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14301</TotalTime>
  <Words>91</Words>
  <Application>Microsoft Macintosh PowerPoint</Application>
  <PresentationFormat>宽屏</PresentationFormat>
  <Paragraphs>14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宋体</vt:lpstr>
      <vt:lpstr>Arial</vt:lpstr>
      <vt:lpstr>Office 主题</vt:lpstr>
      <vt:lpstr>PowerPoint 演示文稿</vt:lpstr>
      <vt:lpstr>Extra Condition-based Methods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高晨</dc:creator>
  <cp:lastModifiedBy>高 晨</cp:lastModifiedBy>
  <cp:revision>420</cp:revision>
  <dcterms:created xsi:type="dcterms:W3CDTF">2017-11-27T07:31:36Z</dcterms:created>
  <dcterms:modified xsi:type="dcterms:W3CDTF">2019-01-02T07:36:07Z</dcterms:modified>
</cp:coreProperties>
</file>