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50"/>
    <p:restoredTop sz="94606"/>
  </p:normalViewPr>
  <p:slideViewPr>
    <p:cSldViewPr snapToGrid="0" snapToObjects="1">
      <p:cViewPr>
        <p:scale>
          <a:sx n="127" d="100"/>
          <a:sy n="127" d="100"/>
        </p:scale>
        <p:origin x="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92319-8F6C-AF4B-ACD6-415799692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04FD72-06EB-BF4D-B257-27DCB0BC1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2A70D4-8FBF-D74B-9B9D-051A0CF9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ECDA-33A1-B54E-8523-33BBD087BF74}" type="datetimeFigureOut">
              <a:rPr kumimoji="1" lang="zh-CN" altLang="en-US" smtClean="0"/>
              <a:t>2020/1/5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E0DCFE-A72F-2147-8586-60F6EC8EB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F15981-866E-EF48-81E8-DF4AD1EC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191A-0913-DB4A-BE69-0B604AAE62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307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6DA70B-0B5F-0946-80EB-BC6925C4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CBD8AA-0D87-E845-BEB9-9F87AA4A8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9F2242-36E9-EC47-87F1-9FFC4090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ECDA-33A1-B54E-8523-33BBD087BF74}" type="datetimeFigureOut">
              <a:rPr kumimoji="1" lang="zh-CN" altLang="en-US" smtClean="0"/>
              <a:t>2020/1/5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67D2F5-596F-1143-9E3D-E6FE73E5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EB1059-A482-0B4F-A704-AA3A26AC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191A-0913-DB4A-BE69-0B604AAE62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581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3B27DF-BD8C-8841-944F-26DA029A0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A0B802-91B9-AD4F-A65F-4B000446C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5C9F12-E443-7C40-A651-E33C8992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ECDA-33A1-B54E-8523-33BBD087BF74}" type="datetimeFigureOut">
              <a:rPr kumimoji="1" lang="zh-CN" altLang="en-US" smtClean="0"/>
              <a:t>2020/1/5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4F001-DEDA-6543-9204-14EE7F73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589D4A-994F-EB46-862D-3BDC5434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191A-0913-DB4A-BE69-0B604AAE62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443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17D920-502C-8D4A-96C7-93EB54C0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2B1F51-473E-9648-A536-02DB0E135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80098A-F6F0-5844-B210-76AD4511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ECDA-33A1-B54E-8523-33BBD087BF74}" type="datetimeFigureOut">
              <a:rPr kumimoji="1" lang="zh-CN" altLang="en-US" smtClean="0"/>
              <a:t>2020/1/5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A719BF-AD4C-B94D-86B0-CA6E244C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618BA5-25B3-2F4C-A56F-EE045CA4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191A-0913-DB4A-BE69-0B604AAE62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512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5ED629-7229-8B4D-BA25-8CF5F1FC4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3D4979-5367-8249-A5EF-64DE2E624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AA80D9-85B2-8146-B38A-A8027858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ECDA-33A1-B54E-8523-33BBD087BF74}" type="datetimeFigureOut">
              <a:rPr kumimoji="1" lang="zh-CN" altLang="en-US" smtClean="0"/>
              <a:t>2020/1/5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1D9E6D-6A3B-434A-A5DC-4E0139E38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12F37B-9793-7849-80DB-A6C1AB42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191A-0913-DB4A-BE69-0B604AAE62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399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8634C-CFA9-1142-B808-46F8F3E3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707738-AF9E-0D4B-8E5F-6D45285EE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ED0E45-9F75-6E4C-AB84-8293769FF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69CEDA-5A96-A14A-A6CA-A0FEB542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ECDA-33A1-B54E-8523-33BBD087BF74}" type="datetimeFigureOut">
              <a:rPr kumimoji="1" lang="zh-CN" altLang="en-US" smtClean="0"/>
              <a:t>2020/1/5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6AD418-E388-3542-A4E7-E479CC15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B095D6-E176-2A4B-989A-810D8834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191A-0913-DB4A-BE69-0B604AAE62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54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85ACF1-360A-A344-B1AD-A0C30FB1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4A8D13-3761-0E46-AF95-0797F5646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11EE2E-2A15-CF41-B026-00AB458D1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F71C33-2BCE-494F-9666-C8071C4D3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37B039-3136-9540-B4FC-34EEB8D20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9479360-83DC-324E-8382-BAEBF57B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ECDA-33A1-B54E-8523-33BBD087BF74}" type="datetimeFigureOut">
              <a:rPr kumimoji="1" lang="zh-CN" altLang="en-US" smtClean="0"/>
              <a:t>2020/1/5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4E1B7D-2580-1447-9516-A6CF2AD0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AB3298-562F-5243-9AA4-E7619A4F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191A-0913-DB4A-BE69-0B604AAE62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425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41D894-BE0F-4144-B9F6-A6A75AB5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CB91704-B259-CF4E-8F10-5740B4221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ECDA-33A1-B54E-8523-33BBD087BF74}" type="datetimeFigureOut">
              <a:rPr kumimoji="1" lang="zh-CN" altLang="en-US" smtClean="0"/>
              <a:t>2020/1/5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B795FB6-EAE0-A543-BBA7-A2E14BEF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D52A4D-64E0-B34F-BE1A-D5671E94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191A-0913-DB4A-BE69-0B604AAE62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9137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37318D-9E60-6143-9A20-93A6FA83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ECDA-33A1-B54E-8523-33BBD087BF74}" type="datetimeFigureOut">
              <a:rPr kumimoji="1" lang="zh-CN" altLang="en-US" smtClean="0"/>
              <a:t>2020/1/5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93946E-7FFE-B648-95A5-1608B690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348693-EA69-F846-9CB4-C27B2B74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191A-0913-DB4A-BE69-0B604AAE62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018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012127-726A-0D4D-BD0C-6403C088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E56E51-C5E5-D749-97E5-FCC6C924C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8068CB-7D31-914A-B046-6440529C6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2A74DF-9A5C-0045-A83B-21FBF719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ECDA-33A1-B54E-8523-33BBD087BF74}" type="datetimeFigureOut">
              <a:rPr kumimoji="1" lang="zh-CN" altLang="en-US" smtClean="0"/>
              <a:t>2020/1/5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77EB74-CDF1-D746-93C2-22B9D187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967A1C-C650-D844-BC5C-EFCFDA0A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191A-0913-DB4A-BE69-0B604AAE62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517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A1E173-EA7D-C94A-B28F-1287B397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CAC6DC3-A918-DC42-B97A-8BA624C32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4DCA51-1D99-C948-AD59-7B00E03A5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072266-0DE0-1E42-B869-BCD3CA10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ECDA-33A1-B54E-8523-33BBD087BF74}" type="datetimeFigureOut">
              <a:rPr kumimoji="1" lang="zh-CN" altLang="en-US" smtClean="0"/>
              <a:t>2020/1/5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0B6EFC-5155-E941-9FB7-61ACD9E6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CD0E76-96A6-274C-BFDF-079C6C4D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191A-0913-DB4A-BE69-0B604AAE62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966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876BA27-B6E2-BF4B-AE0A-16304637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B0EA08-B544-E846-85CE-FF8B9C0D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929431-96C3-1C40-8D37-1F097E45F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4ECDA-33A1-B54E-8523-33BBD087BF74}" type="datetimeFigureOut">
              <a:rPr kumimoji="1" lang="zh-CN" altLang="en-US" smtClean="0"/>
              <a:t>2020/1/5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58C9D-4ECF-1743-97D4-1AC162CE2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743689-CE12-E34B-AAC9-AB4CB63C3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191A-0913-DB4A-BE69-0B604AAE62B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943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D6EAD2C-6B4E-A84D-9A84-3B7BED45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56"/>
            <a:ext cx="12192000" cy="207780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1EE7040-AD40-9F44-A950-1B4402ED7CA4}"/>
              </a:ext>
            </a:extLst>
          </p:cNvPr>
          <p:cNvSpPr txBox="1"/>
          <p:nvPr/>
        </p:nvSpPr>
        <p:spPr>
          <a:xfrm>
            <a:off x="802640" y="5364480"/>
            <a:ext cx="675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outdoor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scenes: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street-view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long-range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navigation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instructions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70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words</a:t>
            </a:r>
            <a:endParaRPr kumimoji="1"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BE019BB-4019-F24C-A2A1-2B28BD52A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4308"/>
            <a:ext cx="12192000" cy="29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4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02B98AD-70E4-9A4C-8C29-42520DF18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2" y="1950858"/>
            <a:ext cx="11620335" cy="29562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1888FB-6EFB-1440-9D6A-8D1560179041}"/>
              </a:ext>
            </a:extLst>
          </p:cNvPr>
          <p:cNvSpPr txBox="1"/>
          <p:nvPr/>
        </p:nvSpPr>
        <p:spPr>
          <a:xfrm>
            <a:off x="2709706" y="5306389"/>
            <a:ext cx="6149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visual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landmark</a:t>
            </a:r>
            <a:r>
              <a:rPr kumimoji="1" lang="zh-CN" altLang="en-US" dirty="0"/>
              <a:t> </a:t>
            </a:r>
            <a:r>
              <a:rPr kumimoji="1" lang="en-US" altLang="zh-CN" sz="2000" dirty="0"/>
              <a:t>descriptions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directional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instructions</a:t>
            </a:r>
            <a:r>
              <a:rPr kumimoji="1" lang="zh-CN" altLang="en-US" dirty="0"/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068455-AE4D-FF43-96AC-B8790CB9DAA6}"/>
              </a:ext>
            </a:extLst>
          </p:cNvPr>
          <p:cNvSpPr txBox="1"/>
          <p:nvPr/>
        </p:nvSpPr>
        <p:spPr>
          <a:xfrm>
            <a:off x="442127" y="472273"/>
            <a:ext cx="311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Instructions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878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B185A75-2412-4948-A70E-57984D60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18" y="945333"/>
            <a:ext cx="10590963" cy="530743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A9D8FD4-273F-5B4A-AEAA-FC7671A368C9}"/>
              </a:ext>
            </a:extLst>
          </p:cNvPr>
          <p:cNvSpPr txBox="1"/>
          <p:nvPr/>
        </p:nvSpPr>
        <p:spPr>
          <a:xfrm>
            <a:off x="442127" y="273915"/>
            <a:ext cx="311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Annotation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Interface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102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1DB98EE-328A-EB4C-85FE-BFDD7330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09" y="681174"/>
            <a:ext cx="8869382" cy="596581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28F4A6-3E74-D847-AB42-B62626DB69DD}"/>
              </a:ext>
            </a:extLst>
          </p:cNvPr>
          <p:cNvSpPr txBox="1"/>
          <p:nvPr/>
        </p:nvSpPr>
        <p:spPr>
          <a:xfrm>
            <a:off x="442127" y="273915"/>
            <a:ext cx="311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Pipeline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764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258FDF-E18A-AB4B-80ED-13F37667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2" y="1007429"/>
            <a:ext cx="5787851" cy="31991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893CF24-43FE-3D43-AA93-D80E116E10B6}"/>
              </a:ext>
            </a:extLst>
          </p:cNvPr>
          <p:cNvSpPr txBox="1"/>
          <p:nvPr/>
        </p:nvSpPr>
        <p:spPr>
          <a:xfrm>
            <a:off x="442127" y="273915"/>
            <a:ext cx="311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Language</a:t>
            </a:r>
            <a:endParaRPr kumimoji="1" lang="zh-CN" altLang="en-US" sz="2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19E158-9F19-6541-8760-03A5AAFFB220}"/>
              </a:ext>
            </a:extLst>
          </p:cNvPr>
          <p:cNvSpPr txBox="1"/>
          <p:nvPr/>
        </p:nvSpPr>
        <p:spPr>
          <a:xfrm>
            <a:off x="5635313" y="647290"/>
            <a:ext cx="626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BERT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transformer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model: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classify</a:t>
            </a:r>
            <a:r>
              <a:rPr kumimoji="1" lang="zh-CN" altLang="en-US" dirty="0"/>
              <a:t> </a:t>
            </a:r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/>
              <a:t>token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instruction</a:t>
            </a:r>
            <a:r>
              <a:rPr kumimoji="1" lang="zh-CN" altLang="en-US" dirty="0"/>
              <a:t>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AA6939-9C6B-C741-9D7B-9FEDF1BA8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813" y="1393741"/>
            <a:ext cx="4255616" cy="4048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5DC153-9F65-AB44-87C5-6476799A7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14" y="1970636"/>
            <a:ext cx="1904302" cy="7541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678581D-F7D5-0C42-82A0-23284F26A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376" y="2005306"/>
            <a:ext cx="1812054" cy="6608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E8E157-0140-9843-AD37-84494CA56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813" y="2896748"/>
            <a:ext cx="2255994" cy="70878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01F28D3-83B2-9945-A1EF-F45FEC93A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773" y="4550174"/>
            <a:ext cx="5888335" cy="153866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A4364C7-F1FD-7846-947F-048144B872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9108" y="4497074"/>
            <a:ext cx="5982119" cy="17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0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E0BD814-7439-3D47-BB18-5DC0C13AAFBA}"/>
              </a:ext>
            </a:extLst>
          </p:cNvPr>
          <p:cNvSpPr txBox="1"/>
          <p:nvPr/>
        </p:nvSpPr>
        <p:spPr>
          <a:xfrm>
            <a:off x="442127" y="273915"/>
            <a:ext cx="857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Visual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Observation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+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Spatial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Memory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+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Matching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Module</a:t>
            </a:r>
            <a:endParaRPr kumimoji="1"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BFC7B-6DDE-9F47-A625-D527BAA0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6" y="1193600"/>
            <a:ext cx="5376465" cy="29717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5DA66B-785A-374E-97E7-17523F4D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8069"/>
            <a:ext cx="5432811" cy="18027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DCC2F0-52D0-414E-8A2D-3243876E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558" y="4668993"/>
            <a:ext cx="1698172" cy="4665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3D7594-98FD-4441-9B11-E7AAFE31F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128" y="4668993"/>
            <a:ext cx="1991545" cy="411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4143072-9826-0743-B138-43B7BCC48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071" y="4587707"/>
            <a:ext cx="1840819" cy="504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68AAA82-3B46-EC49-9835-96A75CA5A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0462" y="5467891"/>
            <a:ext cx="2976283" cy="51935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192E851-D091-6945-A4C5-E9E4D450579B}"/>
              </a:ext>
            </a:extLst>
          </p:cNvPr>
          <p:cNvSpPr txBox="1"/>
          <p:nvPr/>
        </p:nvSpPr>
        <p:spPr>
          <a:xfrm>
            <a:off x="2300089" y="5527512"/>
            <a:ext cx="409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Adaptive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Computation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Time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LSTM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4590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9E46314-3F45-8C48-A4DD-5F03329948A2}"/>
              </a:ext>
            </a:extLst>
          </p:cNvPr>
          <p:cNvSpPr txBox="1"/>
          <p:nvPr/>
        </p:nvSpPr>
        <p:spPr>
          <a:xfrm>
            <a:off x="442127" y="273915"/>
            <a:ext cx="311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Action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Module</a:t>
            </a:r>
            <a:endParaRPr kumimoji="1" lang="zh-CN" altLang="en-US" sz="24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1780B-A2C1-CB40-B4D1-87495C582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0" y="985298"/>
            <a:ext cx="3230856" cy="24437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29C89C-A87F-CB44-8BA6-0C3F411F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275" y="1506911"/>
            <a:ext cx="5098770" cy="97210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70C6C1F-F777-CF48-A2E8-CAEBD92363B1}"/>
              </a:ext>
            </a:extLst>
          </p:cNvPr>
          <p:cNvSpPr txBox="1"/>
          <p:nvPr/>
        </p:nvSpPr>
        <p:spPr>
          <a:xfrm>
            <a:off x="604575" y="3678718"/>
            <a:ext cx="311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Learning</a:t>
            </a:r>
            <a:endParaRPr kumimoji="1" lang="zh-CN" altLang="en-US" sz="24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27DBF1A-239D-7944-915F-76D7D29F2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559" y="4455791"/>
            <a:ext cx="8440615" cy="6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7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AAE0DD-DAA6-B74F-A076-5A2A1333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968" y="446036"/>
            <a:ext cx="7454063" cy="30712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F131C3-6787-EF49-A488-AF9DABB9A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166" y="3888559"/>
            <a:ext cx="6749668" cy="25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6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48</Words>
  <Application>Microsoft Macintosh PowerPoint</Application>
  <PresentationFormat>宽屏</PresentationFormat>
  <Paragraphs>13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bcbcd983</dc:creator>
  <cp:lastModifiedBy>bcbcd983</cp:lastModifiedBy>
  <cp:revision>23</cp:revision>
  <dcterms:created xsi:type="dcterms:W3CDTF">2020-01-05T03:30:46Z</dcterms:created>
  <dcterms:modified xsi:type="dcterms:W3CDTF">2020-01-05T05:36:04Z</dcterms:modified>
</cp:coreProperties>
</file>