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18367-C3D9-4586-9A5B-E36B948B0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3EB592D-68A0-4DD5-B07A-8C10CD06E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1185E-8398-4CCE-A2F7-524531BB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169C-EE2B-4436-8099-6EB475CA06A9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66BE81-3541-4940-A1FA-4889DDAD2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D9541D-017F-4C05-9283-DCCF9907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9008-BC8B-4CC3-9174-BCCF1D8FA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9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914547-8B65-42D1-BE46-05CD2EA6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BFEC82-8266-4DF4-87BE-02E46F98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73728-F4F7-4A34-90D3-29E5583E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169C-EE2B-4436-8099-6EB475CA06A9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D61772-7C3D-434F-BE0B-D79B041E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C708B7-565C-4772-90DA-35FA910F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9008-BC8B-4CC3-9174-BCCF1D8FA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73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69E7B91-C2B0-4320-9AA5-AA6DE3547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D06D37-1293-4D8C-ACC5-EC7100D43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6AFC13-DF57-4AD2-9398-D9A84A19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169C-EE2B-4436-8099-6EB475CA06A9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BA5030-4BC8-4FD0-A0B5-DDDE6DFF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F589B9-FAEE-4A35-A291-9FF20C8A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9008-BC8B-4CC3-9174-BCCF1D8FA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94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72744-40A7-4D96-9B26-A758BF04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5B3C24-DF80-49E3-B6A4-1867F3AC0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C01350-18CA-4045-BE6E-1FC3E8452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169C-EE2B-4436-8099-6EB475CA06A9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DA96C8-B26F-449A-BB67-7FBC6E7B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332851-4BA7-493E-B2E5-A96BD59C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9008-BC8B-4CC3-9174-BCCF1D8FA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53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A12FE-2831-4A96-AADB-255F8474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A0BD72-EF19-4CB5-8565-24FC48FB1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5702EE-A404-4FD5-A2A1-9E5FB211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169C-EE2B-4436-8099-6EB475CA06A9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CCF67-C005-45A8-9A05-B818CBF7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C28B04-9D8B-4C63-9FC0-B7EF0BDD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9008-BC8B-4CC3-9174-BCCF1D8FA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55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F6093-0D7E-4F14-8540-A78F8FAA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AB7E94-38D3-4F5F-9F9D-213B17FFD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4E6882-7663-4ADC-9CD3-E265F2B9A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8E1421-BD96-4B10-8192-6671F931E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169C-EE2B-4436-8099-6EB475CA06A9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BE6689-D887-4549-875E-6838233A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E8402A-9E34-4EEF-831D-0CF11DCB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9008-BC8B-4CC3-9174-BCCF1D8FA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6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E7818C-F76F-444A-B1AA-862DEF89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D56361-8BEE-43AC-B43D-BE1A1355B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15AE7C-220B-4206-8D6C-D0EA53EE4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5A82744-CF72-456F-99B8-738B40898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BB9BBBB-2D5C-4DF1-B814-C563187A0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802BAE-438F-41AE-9191-1D5E8248D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169C-EE2B-4436-8099-6EB475CA06A9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56F767A-C090-4EF7-913E-0DA42F28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132E736-E87D-4F6D-836B-24BAF660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9008-BC8B-4CC3-9174-BCCF1D8FA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90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E74046-66F0-4F80-8A2A-450D90AB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B2E7BB-0C79-446F-ACB5-48CB239A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169C-EE2B-4436-8099-6EB475CA06A9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F38CFF2-A8F9-45DE-A5A7-CF62BE6B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59018C-6019-4994-88D1-C7F66AC5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9008-BC8B-4CC3-9174-BCCF1D8FA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1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A50049F-5D02-49C1-A01E-905FD025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169C-EE2B-4436-8099-6EB475CA06A9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24B6BD9-2D28-48BF-80F0-05010C07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0620BA-713F-4997-AE97-5C3F7244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9008-BC8B-4CC3-9174-BCCF1D8FA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90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B11E3C-881A-4CFB-9F76-43518C24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73174B-3135-4228-94EB-34C177768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332493-47CA-475F-9E98-8C1912584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3E05A4-9CC6-4800-B9CB-F6975D61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169C-EE2B-4436-8099-6EB475CA06A9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36F16B-954A-406E-9F8F-AD464AFC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07D1E3-C753-4EFC-ADFC-F3430B87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9008-BC8B-4CC3-9174-BCCF1D8FA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0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179D0A-06FD-4D56-8977-D560B8BD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66325C2-261D-41DD-9D12-8397ACB19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53BFE0-A300-4F98-8CA7-20322757A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FFAB6B-972A-4119-A5AD-B8630D43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169C-EE2B-4436-8099-6EB475CA06A9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AE3EBB-7EFC-484C-97B9-2F5C3E05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2F91AC-2F64-4610-8846-ABA72290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9008-BC8B-4CC3-9174-BCCF1D8FA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43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0ADB543-95D2-403B-8A01-9091FFBD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2E7C44-D6F3-4F48-B496-E95C968B4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28AAEA-28C5-4DBA-8605-7C927E4A9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169C-EE2B-4436-8099-6EB475CA06A9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CCF21A-2CCB-4F03-A82C-5013DEDAF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F7CB92-E790-4D7A-8D04-1939D64F0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E9008-BC8B-4CC3-9174-BCCF1D8FA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20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448045-703B-476B-8627-DE122F7C3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EEF6A6-EE8C-4589-AFA1-CEAB8C5E6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077F0D-122B-48DC-A09C-E39E0707F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5076"/>
            <a:ext cx="12192000" cy="276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5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5AF5D-0562-4D09-861D-CB9005C9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Experiments: Compare to SOTAs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EED7CA-A423-4134-B462-ACA512CA5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39" y="1690688"/>
            <a:ext cx="9029700" cy="434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5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319404-2174-407F-9F19-1793CB5E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Experiments: Different backbones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EC13A4-3E7E-4FEE-B4E0-8A31265AD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009" y="2040420"/>
            <a:ext cx="8851417" cy="33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8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319404-2174-407F-9F19-1793CB5E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Experiments: Latency and Throughput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8EB9AC7-CD6E-483F-B62D-90F3F7DA0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69" y="2196547"/>
            <a:ext cx="6241131" cy="3843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EA9204-0502-463E-A257-FF73AD41D7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98" r="646"/>
          <a:stretch/>
        </p:blipFill>
        <p:spPr>
          <a:xfrm>
            <a:off x="241680" y="1884399"/>
            <a:ext cx="5709189" cy="415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35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7634B4-E035-41FB-9062-F51A6B64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Experiments: Online vs. Offline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6FC335-384F-411A-B6DD-43A92FDEE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111" y="2406512"/>
            <a:ext cx="8876885" cy="31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3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7634B4-E035-41FB-9062-F51A6B64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Experiments: Early Recognition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9A1DE1-DAE8-452F-A05C-B581D27B9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84" y="1521723"/>
            <a:ext cx="8189429" cy="45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90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5ED1D5-8FD6-3D4E-854D-595751EC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贡献</a:t>
            </a:r>
            <a:r>
              <a:rPr kumimoji="1" lang="en-US" altLang="zh-CN" dirty="0"/>
              <a:t>/</a:t>
            </a:r>
            <a:r>
              <a:rPr kumimoji="1" lang="zh-CN" altLang="en-US" dirty="0"/>
              <a:t>不足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D9C61C-C4FC-3B4F-A766-8E3907EF7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贡献：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不增加任何参数，计算上几乎零成本（需要</a:t>
            </a:r>
            <a:r>
              <a:rPr kumimoji="1" lang="en-US" altLang="zh-CN" dirty="0"/>
              <a:t>index</a:t>
            </a:r>
            <a:r>
              <a:rPr kumimoji="1" lang="zh-CN" altLang="en-US" dirty="0"/>
              <a:t>操作）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编程复杂度低，简单切片操作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对比 </a:t>
            </a:r>
            <a:r>
              <a:rPr kumimoji="1" lang="en-US" altLang="zh-CN" dirty="0"/>
              <a:t>3D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convolution/tow stream</a:t>
            </a:r>
            <a:r>
              <a:rPr kumimoji="1" lang="zh-CN" altLang="en-US" dirty="0"/>
              <a:t>，速度快，显存占用低，精度高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即插即用，兼容其他经典的</a:t>
            </a:r>
            <a:r>
              <a:rPr kumimoji="1" lang="en-US" altLang="zh-CN" dirty="0"/>
              <a:t>video</a:t>
            </a:r>
            <a:r>
              <a:rPr kumimoji="1" lang="zh-CN" altLang="en-US" dirty="0"/>
              <a:t>算法</a:t>
            </a:r>
            <a:endParaRPr kumimoji="1" lang="en-US" altLang="zh-CN" dirty="0"/>
          </a:p>
          <a:p>
            <a:r>
              <a:rPr kumimoji="1" lang="zh-CN" altLang="en-US" dirty="0"/>
              <a:t>不足</a:t>
            </a:r>
            <a:r>
              <a:rPr kumimoji="1" lang="zh-CN" altLang="en-US" dirty="0">
                <a:sym typeface="Wingdings" pitchFamily="2" charset="2"/>
              </a:rPr>
              <a:t>：（</a:t>
            </a:r>
            <a:r>
              <a:rPr kumimoji="1" lang="en-US" altLang="zh-CN" dirty="0">
                <a:sym typeface="Wingdings" pitchFamily="2" charset="2"/>
              </a:rPr>
              <a:t>seg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level</a:t>
            </a:r>
            <a:r>
              <a:rPr kumimoji="1" lang="zh-CN" altLang="en-US" dirty="0">
                <a:sym typeface="Wingdings" pitchFamily="2" charset="2"/>
              </a:rPr>
              <a:t>的不足）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前后帧特征在空间上不对齐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对于抽帧较稀疏的情景不一定适用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对于频繁转场场景不一定是用</a:t>
            </a:r>
          </a:p>
        </p:txBody>
      </p:sp>
    </p:spTree>
    <p:extLst>
      <p:ext uri="{BB962C8B-B14F-4D97-AF65-F5344CB8AC3E}">
        <p14:creationId xmlns:p14="http://schemas.microsoft.com/office/powerpoint/2010/main" val="384021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5ED1D5-8FD6-3D4E-854D-595751EC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使用情况</a:t>
            </a:r>
            <a:r>
              <a:rPr kumimoji="1" lang="en-US" altLang="zh-CN" dirty="0"/>
              <a:t>/</a:t>
            </a:r>
            <a:r>
              <a:rPr kumimoji="1" lang="zh-CN" altLang="en-US" dirty="0"/>
              <a:t>可能改进点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D9C61C-C4FC-3B4F-A766-8E3907EF7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使用情况：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结合</a:t>
            </a:r>
            <a:r>
              <a:rPr kumimoji="1" lang="en-US" altLang="zh-CN" dirty="0"/>
              <a:t>MOCO</a:t>
            </a:r>
            <a:r>
              <a:rPr kumimoji="1" lang="zh-CN" altLang="en-US" dirty="0"/>
              <a:t>自监督表示学习</a:t>
            </a:r>
            <a:endParaRPr kumimoji="1" lang="en-US" altLang="zh-CN" dirty="0"/>
          </a:p>
          <a:p>
            <a:pPr lvl="2"/>
            <a:r>
              <a:rPr kumimoji="1" lang="zh-CN" altLang="en-US" dirty="0"/>
              <a:t>视频检索效果还是不如单帧特征</a:t>
            </a:r>
            <a:endParaRPr kumimoji="1" lang="en-US" altLang="zh-CN" dirty="0"/>
          </a:p>
          <a:p>
            <a:pPr lvl="2"/>
            <a:r>
              <a:rPr kumimoji="1" lang="zh-CN" altLang="en-US" dirty="0"/>
              <a:t>工程部署上不一定支持</a:t>
            </a:r>
            <a:r>
              <a:rPr kumimoji="1" lang="en-US" altLang="zh-CN" dirty="0"/>
              <a:t>shift</a:t>
            </a:r>
            <a:r>
              <a:rPr kumimoji="1" lang="zh-CN" altLang="en-US" dirty="0"/>
              <a:t>操作（需要</a:t>
            </a:r>
            <a:r>
              <a:rPr kumimoji="1" lang="en-US" altLang="zh-CN" dirty="0" err="1"/>
              <a:t>pytorch</a:t>
            </a:r>
            <a:r>
              <a:rPr kumimoji="1" lang="zh-CN" altLang="en-US" dirty="0"/>
              <a:t> </a:t>
            </a:r>
            <a:r>
              <a:rPr kumimoji="1" lang="en-US" altLang="zh-CN" dirty="0"/>
              <a:t>1.3</a:t>
            </a:r>
            <a:r>
              <a:rPr kumimoji="1" lang="zh-CN" altLang="en-US" dirty="0"/>
              <a:t>以上）</a:t>
            </a:r>
            <a:endParaRPr kumimoji="1" lang="en-US" altLang="zh-CN" dirty="0"/>
          </a:p>
          <a:p>
            <a:r>
              <a:rPr kumimoji="1" lang="zh-CN" altLang="en-US" dirty="0"/>
              <a:t>可能改进点：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结合</a:t>
            </a:r>
            <a:r>
              <a:rPr kumimoji="1" lang="en-US" altLang="zh-CN" dirty="0"/>
              <a:t>image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matching</a:t>
            </a:r>
            <a:r>
              <a:rPr kumimoji="1" lang="zh-CN" altLang="en-US" dirty="0"/>
              <a:t>算法：</a:t>
            </a:r>
            <a:r>
              <a:rPr kumimoji="1" lang="en-US" altLang="zh-CN" dirty="0"/>
              <a:t>match</a:t>
            </a:r>
            <a:r>
              <a:rPr kumimoji="1" lang="zh-CN" altLang="en-US" dirty="0"/>
              <a:t>前后帧</a:t>
            </a: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</a:t>
            </a:r>
          </a:p>
          <a:p>
            <a:pPr lvl="1"/>
            <a:r>
              <a:rPr kumimoji="1" lang="zh-CN" altLang="en-US" dirty="0"/>
              <a:t>结合场景改进，如电影场景（时间长，分镜，转场）：</a:t>
            </a:r>
            <a:endParaRPr kumimoji="1" lang="en-US" altLang="zh-CN" dirty="0"/>
          </a:p>
          <a:p>
            <a:pPr lvl="2"/>
            <a:r>
              <a:rPr kumimoji="1" lang="zh-CN" altLang="en-US" dirty="0"/>
              <a:t>找出有某个明星戏份的所有片段（</a:t>
            </a:r>
            <a:r>
              <a:rPr kumimoji="1" lang="en-US" altLang="zh-CN" dirty="0"/>
              <a:t>instance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retrieval</a:t>
            </a:r>
            <a:r>
              <a:rPr kumimoji="1" lang="zh-CN" altLang="en-US" dirty="0"/>
              <a:t>），及其该片段的内容（</a:t>
            </a:r>
            <a:r>
              <a:rPr kumimoji="1" lang="en-US" altLang="zh-CN" dirty="0"/>
              <a:t>language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 lvl="1"/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919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F99302-DE6E-43D1-BA73-BCE34E27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DBFA12-D438-4A1F-B3DF-482F62084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2D CNN :</a:t>
            </a:r>
            <a:r>
              <a:rPr lang="zh-CN" altLang="en-US" dirty="0"/>
              <a:t> </a:t>
            </a:r>
            <a:r>
              <a:rPr lang="en-US" altLang="zh-CN" i="1" dirty="0"/>
              <a:t>computationally cheap but cannot capture temporal relationships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en-US" altLang="zh-CN" dirty="0"/>
          </a:p>
          <a:p>
            <a:r>
              <a:rPr lang="en-US" altLang="zh-CN" dirty="0"/>
              <a:t>3D CNN : good performance but computationally intensive</a:t>
            </a:r>
          </a:p>
          <a:p>
            <a:endParaRPr lang="en-US" altLang="zh-CN" dirty="0"/>
          </a:p>
          <a:p>
            <a:r>
              <a:rPr lang="en-US" altLang="zh-CN" dirty="0"/>
              <a:t>How to make a better trade-off?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839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DDAB96-4641-4F81-8F6C-821488D6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TSM: Temporal Shift Module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83A7210-734E-47CB-9050-C37433FE5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736" y="1825625"/>
            <a:ext cx="101205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8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7943D-E8A5-4A52-AF41-D1933695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Problems of Naïve TSM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C7DDB4-A5F7-4B6C-8EBC-577EF57F7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Not efficient</a:t>
            </a:r>
            <a:r>
              <a:rPr lang="en-US" altLang="zh-CN" dirty="0"/>
              <a:t>: shift operation is conceptually zero FLOP but incurs data movement -&gt; latency increase</a:t>
            </a:r>
          </a:p>
          <a:p>
            <a:endParaRPr lang="en-US" altLang="zh-CN" dirty="0"/>
          </a:p>
          <a:p>
            <a:r>
              <a:rPr lang="en-US" altLang="zh-CN" b="1" dirty="0"/>
              <a:t>Not accurate</a:t>
            </a:r>
            <a:r>
              <a:rPr lang="en-US" altLang="zh-CN" dirty="0"/>
              <a:t>: shifting too many channels in a network will significantly hurt the spatial modeling ability and result in performance degradation.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50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AB9CB3-A282-49B3-A355-CC766794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695EFD-FA94-411B-99FC-DE6C2A9A0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 reduce data movement </a:t>
            </a:r>
          </a:p>
          <a:p>
            <a:pPr marL="0" indent="0">
              <a:buNone/>
            </a:pPr>
            <a:r>
              <a:rPr lang="en-US" altLang="zh-CN" dirty="0"/>
              <a:t>    -&gt; Partial Shift : only shift a small proportion of channels.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FC05DE-2222-4D52-9153-25F72C04D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753" y="2786200"/>
            <a:ext cx="3682840" cy="34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3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7372E-4BAF-4831-A1CC-54C8DFF9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F102B3-95BE-4D46-8D38-C95BEF36C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 keep spatial feature learning capacity</a:t>
            </a:r>
          </a:p>
          <a:p>
            <a:pPr marL="0" indent="0">
              <a:buNone/>
            </a:pPr>
            <a:r>
              <a:rPr lang="en-US" altLang="zh-CN" dirty="0"/>
              <a:t>    -&gt;Use Residual shift rather than In-place shift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0D61ED-ABF1-448E-8C71-F430499E6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" t="7965" r="167" b="3899"/>
          <a:stretch/>
        </p:blipFill>
        <p:spPr>
          <a:xfrm>
            <a:off x="939683" y="3031228"/>
            <a:ext cx="3418626" cy="31457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D040989-0028-4059-9EE1-36F63E378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324" y="3311455"/>
            <a:ext cx="6236097" cy="255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0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F6155-F787-47AB-B16D-860E2C2E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Online TSM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43179FC-A74B-4C22-B586-EECD7631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679" y="1825625"/>
            <a:ext cx="65386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4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5AF5D-0562-4D09-861D-CB9005C9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Experiments: Compare to 2D-CNN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CB121D-295E-4EA8-A252-60B4631F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739" y="1406387"/>
            <a:ext cx="5796731" cy="49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9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5AF5D-0562-4D09-861D-CB9005C9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Experiments: Compare to SOTAs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EED7CA-A423-4134-B462-ACA512CA5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39" y="1690688"/>
            <a:ext cx="9029700" cy="434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4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322</Words>
  <Application>Microsoft Office PowerPoint</Application>
  <PresentationFormat>宽屏</PresentationFormat>
  <Paragraphs>43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等线</vt:lpstr>
      <vt:lpstr>等线 Light</vt:lpstr>
      <vt:lpstr>Arial</vt:lpstr>
      <vt:lpstr>Office 主题​​</vt:lpstr>
      <vt:lpstr>PowerPoint 演示文稿</vt:lpstr>
      <vt:lpstr>Motivation</vt:lpstr>
      <vt:lpstr>TSM: Temporal Shift Module</vt:lpstr>
      <vt:lpstr>Problems of Naïve TSM</vt:lpstr>
      <vt:lpstr>Solutions</vt:lpstr>
      <vt:lpstr>Solutions</vt:lpstr>
      <vt:lpstr>Online TSM</vt:lpstr>
      <vt:lpstr>Experiments: Compare to 2D-CNN</vt:lpstr>
      <vt:lpstr>Experiments: Compare to SOTAs</vt:lpstr>
      <vt:lpstr>Experiments: Compare to SOTAs</vt:lpstr>
      <vt:lpstr>Experiments: Different backbones</vt:lpstr>
      <vt:lpstr>Experiments: Latency and Throughput</vt:lpstr>
      <vt:lpstr>Experiments: Online vs. Offline</vt:lpstr>
      <vt:lpstr>Experiments: Early Recognition</vt:lpstr>
      <vt:lpstr>贡献/不足</vt:lpstr>
      <vt:lpstr>使用情况/可能改进点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Xie Wentao</dc:creator>
  <cp:lastModifiedBy>Xie Wentao</cp:lastModifiedBy>
  <cp:revision>5</cp:revision>
  <dcterms:created xsi:type="dcterms:W3CDTF">2020-02-25T09:18:53Z</dcterms:created>
  <dcterms:modified xsi:type="dcterms:W3CDTF">2020-02-25T11:26:44Z</dcterms:modified>
</cp:coreProperties>
</file>