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22" autoAdjust="0"/>
  </p:normalViewPr>
  <p:slideViewPr>
    <p:cSldViewPr snapToGrid="0">
      <p:cViewPr varScale="1">
        <p:scale>
          <a:sx n="92" d="100"/>
          <a:sy n="92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广辉 任" userId="b97d945b3c71589a" providerId="LiveId" clId="{C074EC7D-6B3B-44DB-A40D-5D9C50B4F2BD}"/>
    <pc:docChg chg="undo custSel addSld modSld sldOrd">
      <pc:chgData name="广辉 任" userId="b97d945b3c71589a" providerId="LiveId" clId="{C074EC7D-6B3B-44DB-A40D-5D9C50B4F2BD}" dt="2019-06-23T15:13:02.215" v="605"/>
      <pc:docMkLst>
        <pc:docMk/>
      </pc:docMkLst>
      <pc:sldChg chg="addSp delSp modSp add modNotesTx">
        <pc:chgData name="广辉 任" userId="b97d945b3c71589a" providerId="LiveId" clId="{C074EC7D-6B3B-44DB-A40D-5D9C50B4F2BD}" dt="2019-06-23T14:28:49.068" v="335" actId="20577"/>
        <pc:sldMkLst>
          <pc:docMk/>
          <pc:sldMk cId="801414076" sldId="256"/>
        </pc:sldMkLst>
        <pc:spChg chg="del">
          <ac:chgData name="广辉 任" userId="b97d945b3c71589a" providerId="LiveId" clId="{C074EC7D-6B3B-44DB-A40D-5D9C50B4F2BD}" dt="2019-06-23T13:18:41.697" v="1" actId="478"/>
          <ac:spMkLst>
            <pc:docMk/>
            <pc:sldMk cId="801414076" sldId="256"/>
            <ac:spMk id="2" creationId="{E3BBFA1F-AB7F-43B2-846C-85817F248510}"/>
          </ac:spMkLst>
        </pc:spChg>
        <pc:spChg chg="del">
          <ac:chgData name="广辉 任" userId="b97d945b3c71589a" providerId="LiveId" clId="{C074EC7D-6B3B-44DB-A40D-5D9C50B4F2BD}" dt="2019-06-23T13:18:41.697" v="1" actId="478"/>
          <ac:spMkLst>
            <pc:docMk/>
            <pc:sldMk cId="801414076" sldId="256"/>
            <ac:spMk id="3" creationId="{ED91B53B-FD9C-46C7-AA9E-9C4CE2F1314B}"/>
          </ac:spMkLst>
        </pc:spChg>
        <pc:picChg chg="add del mod">
          <ac:chgData name="广辉 任" userId="b97d945b3c71589a" providerId="LiveId" clId="{C074EC7D-6B3B-44DB-A40D-5D9C50B4F2BD}" dt="2019-06-23T13:33:36.675" v="49" actId="478"/>
          <ac:picMkLst>
            <pc:docMk/>
            <pc:sldMk cId="801414076" sldId="256"/>
            <ac:picMk id="4" creationId="{04DDFC6E-1915-46D9-9872-7568A9EE2703}"/>
          </ac:picMkLst>
        </pc:picChg>
        <pc:picChg chg="add mod">
          <ac:chgData name="广辉 任" userId="b97d945b3c71589a" providerId="LiveId" clId="{C074EC7D-6B3B-44DB-A40D-5D9C50B4F2BD}" dt="2019-06-23T13:33:46.835" v="52" actId="1076"/>
          <ac:picMkLst>
            <pc:docMk/>
            <pc:sldMk cId="801414076" sldId="256"/>
            <ac:picMk id="5" creationId="{D961AAE8-CC9D-4DA3-8FF9-EC3DB10B3D33}"/>
          </ac:picMkLst>
        </pc:picChg>
      </pc:sldChg>
      <pc:sldChg chg="modSp add">
        <pc:chgData name="广辉 任" userId="b97d945b3c71589a" providerId="LiveId" clId="{C074EC7D-6B3B-44DB-A40D-5D9C50B4F2BD}" dt="2019-06-23T13:32:52.261" v="41" actId="20577"/>
        <pc:sldMkLst>
          <pc:docMk/>
          <pc:sldMk cId="3154469807" sldId="257"/>
        </pc:sldMkLst>
        <pc:spChg chg="mod">
          <ac:chgData name="广辉 任" userId="b97d945b3c71589a" providerId="LiveId" clId="{C074EC7D-6B3B-44DB-A40D-5D9C50B4F2BD}" dt="2019-06-23T13:23:07.591" v="12"/>
          <ac:spMkLst>
            <pc:docMk/>
            <pc:sldMk cId="3154469807" sldId="257"/>
            <ac:spMk id="2" creationId="{8A790748-AD22-4FF5-808F-3E6AF907A336}"/>
          </ac:spMkLst>
        </pc:spChg>
        <pc:spChg chg="mod">
          <ac:chgData name="广辉 任" userId="b97d945b3c71589a" providerId="LiveId" clId="{C074EC7D-6B3B-44DB-A40D-5D9C50B4F2BD}" dt="2019-06-23T13:32:52.261" v="41" actId="20577"/>
          <ac:spMkLst>
            <pc:docMk/>
            <pc:sldMk cId="3154469807" sldId="257"/>
            <ac:spMk id="3" creationId="{3B10571C-467F-42FD-AD2C-8FD1CBF76433}"/>
          </ac:spMkLst>
        </pc:spChg>
      </pc:sldChg>
      <pc:sldChg chg="addSp delSp modSp add">
        <pc:chgData name="广辉 任" userId="b97d945b3c71589a" providerId="LiveId" clId="{C074EC7D-6B3B-44DB-A40D-5D9C50B4F2BD}" dt="2019-06-23T13:33:28.579" v="48" actId="14100"/>
        <pc:sldMkLst>
          <pc:docMk/>
          <pc:sldMk cId="384836312" sldId="258"/>
        </pc:sldMkLst>
        <pc:spChg chg="mod">
          <ac:chgData name="广辉 任" userId="b97d945b3c71589a" providerId="LiveId" clId="{C074EC7D-6B3B-44DB-A40D-5D9C50B4F2BD}" dt="2019-06-23T13:33:07.113" v="43"/>
          <ac:spMkLst>
            <pc:docMk/>
            <pc:sldMk cId="384836312" sldId="258"/>
            <ac:spMk id="2" creationId="{87037640-4AC1-4FCA-9EAD-D751E5363953}"/>
          </ac:spMkLst>
        </pc:spChg>
        <pc:spChg chg="del">
          <ac:chgData name="广辉 任" userId="b97d945b3c71589a" providerId="LiveId" clId="{C074EC7D-6B3B-44DB-A40D-5D9C50B4F2BD}" dt="2019-06-23T13:33:21.113" v="44"/>
          <ac:spMkLst>
            <pc:docMk/>
            <pc:sldMk cId="384836312" sldId="258"/>
            <ac:spMk id="3" creationId="{090A0113-9245-4F2F-B6CE-5BD838E264C9}"/>
          </ac:spMkLst>
        </pc:spChg>
        <pc:picChg chg="add mod">
          <ac:chgData name="广辉 任" userId="b97d945b3c71589a" providerId="LiveId" clId="{C074EC7D-6B3B-44DB-A40D-5D9C50B4F2BD}" dt="2019-06-23T13:33:28.579" v="48" actId="14100"/>
          <ac:picMkLst>
            <pc:docMk/>
            <pc:sldMk cId="384836312" sldId="258"/>
            <ac:picMk id="4" creationId="{27A2B63D-50E7-47A0-AD38-E6CAC8F47014}"/>
          </ac:picMkLst>
        </pc:picChg>
      </pc:sldChg>
      <pc:sldChg chg="addSp delSp modSp add modNotesTx">
        <pc:chgData name="广辉 任" userId="b97d945b3c71589a" providerId="LiveId" clId="{C074EC7D-6B3B-44DB-A40D-5D9C50B4F2BD}" dt="2019-06-23T14:16:04.274" v="113"/>
        <pc:sldMkLst>
          <pc:docMk/>
          <pc:sldMk cId="3036775264" sldId="259"/>
        </pc:sldMkLst>
        <pc:spChg chg="mod">
          <ac:chgData name="广辉 任" userId="b97d945b3c71589a" providerId="LiveId" clId="{C074EC7D-6B3B-44DB-A40D-5D9C50B4F2BD}" dt="2019-06-23T14:13:04.608" v="54"/>
          <ac:spMkLst>
            <pc:docMk/>
            <pc:sldMk cId="3036775264" sldId="259"/>
            <ac:spMk id="2" creationId="{7C0C0CCA-74A6-4A0C-B31C-80F83E6A1EEB}"/>
          </ac:spMkLst>
        </pc:spChg>
        <pc:spChg chg="del">
          <ac:chgData name="广辉 任" userId="b97d945b3c71589a" providerId="LiveId" clId="{C074EC7D-6B3B-44DB-A40D-5D9C50B4F2BD}" dt="2019-06-23T14:13:13.013" v="55"/>
          <ac:spMkLst>
            <pc:docMk/>
            <pc:sldMk cId="3036775264" sldId="259"/>
            <ac:spMk id="3" creationId="{C89E0DE1-2EDF-46A2-8D2C-DC1DBDCB76D7}"/>
          </ac:spMkLst>
        </pc:spChg>
        <pc:spChg chg="add del mod">
          <ac:chgData name="广辉 任" userId="b97d945b3c71589a" providerId="LiveId" clId="{C074EC7D-6B3B-44DB-A40D-5D9C50B4F2BD}" dt="2019-06-23T14:16:04.274" v="113"/>
          <ac:spMkLst>
            <pc:docMk/>
            <pc:sldMk cId="3036775264" sldId="259"/>
            <ac:spMk id="5" creationId="{8E8948B5-3770-4270-9307-397964C3F89B}"/>
          </ac:spMkLst>
        </pc:spChg>
        <pc:picChg chg="add mod">
          <ac:chgData name="广辉 任" userId="b97d945b3c71589a" providerId="LiveId" clId="{C074EC7D-6B3B-44DB-A40D-5D9C50B4F2BD}" dt="2019-06-23T14:15:06.670" v="74" actId="1076"/>
          <ac:picMkLst>
            <pc:docMk/>
            <pc:sldMk cId="3036775264" sldId="259"/>
            <ac:picMk id="4" creationId="{A0DCAE93-7EE9-4FC4-B776-1E5F6762EC06}"/>
          </ac:picMkLst>
        </pc:picChg>
      </pc:sldChg>
      <pc:sldChg chg="addSp delSp modSp add">
        <pc:chgData name="广辉 任" userId="b97d945b3c71589a" providerId="LiveId" clId="{C074EC7D-6B3B-44DB-A40D-5D9C50B4F2BD}" dt="2019-06-23T14:18:03.151" v="126" actId="1076"/>
        <pc:sldMkLst>
          <pc:docMk/>
          <pc:sldMk cId="4078351062" sldId="260"/>
        </pc:sldMkLst>
        <pc:spChg chg="mod">
          <ac:chgData name="广辉 任" userId="b97d945b3c71589a" providerId="LiveId" clId="{C074EC7D-6B3B-44DB-A40D-5D9C50B4F2BD}" dt="2019-06-23T14:14:08.751" v="69"/>
          <ac:spMkLst>
            <pc:docMk/>
            <pc:sldMk cId="4078351062" sldId="260"/>
            <ac:spMk id="2" creationId="{29F8B40C-6868-490E-B4B1-70D91576F4E4}"/>
          </ac:spMkLst>
        </pc:spChg>
        <pc:spChg chg="del">
          <ac:chgData name="广辉 任" userId="b97d945b3c71589a" providerId="LiveId" clId="{C074EC7D-6B3B-44DB-A40D-5D9C50B4F2BD}" dt="2019-06-23T14:14:59.088" v="70"/>
          <ac:spMkLst>
            <pc:docMk/>
            <pc:sldMk cId="4078351062" sldId="260"/>
            <ac:spMk id="3" creationId="{315C4007-66D5-46DB-9207-B45471ABB29D}"/>
          </ac:spMkLst>
        </pc:spChg>
        <pc:spChg chg="add mod">
          <ac:chgData name="广辉 任" userId="b97d945b3c71589a" providerId="LiveId" clId="{C074EC7D-6B3B-44DB-A40D-5D9C50B4F2BD}" dt="2019-06-23T14:16:59.224" v="120"/>
          <ac:spMkLst>
            <pc:docMk/>
            <pc:sldMk cId="4078351062" sldId="260"/>
            <ac:spMk id="5" creationId="{EB268068-69FF-4A04-AF3D-4A80941C62E2}"/>
          </ac:spMkLst>
        </pc:spChg>
        <pc:picChg chg="add mod modCrop">
          <ac:chgData name="广辉 任" userId="b97d945b3c71589a" providerId="LiveId" clId="{C074EC7D-6B3B-44DB-A40D-5D9C50B4F2BD}" dt="2019-06-23T14:18:02.158" v="125" actId="1076"/>
          <ac:picMkLst>
            <pc:docMk/>
            <pc:sldMk cId="4078351062" sldId="260"/>
            <ac:picMk id="4" creationId="{07081947-A96B-4A15-85F0-FDAE434673A0}"/>
          </ac:picMkLst>
        </pc:picChg>
        <pc:picChg chg="add mod">
          <ac:chgData name="广辉 任" userId="b97d945b3c71589a" providerId="LiveId" clId="{C074EC7D-6B3B-44DB-A40D-5D9C50B4F2BD}" dt="2019-06-23T14:18:03.151" v="126" actId="1076"/>
          <ac:picMkLst>
            <pc:docMk/>
            <pc:sldMk cId="4078351062" sldId="260"/>
            <ac:picMk id="6" creationId="{C8D2EB85-4B41-4102-9D37-12476C6A48C5}"/>
          </ac:picMkLst>
        </pc:picChg>
      </pc:sldChg>
      <pc:sldChg chg="addSp modSp add">
        <pc:chgData name="广辉 任" userId="b97d945b3c71589a" providerId="LiveId" clId="{C074EC7D-6B3B-44DB-A40D-5D9C50B4F2BD}" dt="2019-06-23T14:20:52.800" v="233" actId="20577"/>
        <pc:sldMkLst>
          <pc:docMk/>
          <pc:sldMk cId="2348572979" sldId="261"/>
        </pc:sldMkLst>
        <pc:spChg chg="mod">
          <ac:chgData name="广辉 任" userId="b97d945b3c71589a" providerId="LiveId" clId="{C074EC7D-6B3B-44DB-A40D-5D9C50B4F2BD}" dt="2019-06-23T14:18:15.966" v="128"/>
          <ac:spMkLst>
            <pc:docMk/>
            <pc:sldMk cId="2348572979" sldId="261"/>
            <ac:spMk id="2" creationId="{6EFBB899-E7D7-4C7E-A74C-EC32CAD93537}"/>
          </ac:spMkLst>
        </pc:spChg>
        <pc:spChg chg="mod">
          <ac:chgData name="广辉 任" userId="b97d945b3c71589a" providerId="LiveId" clId="{C074EC7D-6B3B-44DB-A40D-5D9C50B4F2BD}" dt="2019-06-23T14:20:52.800" v="233" actId="20577"/>
          <ac:spMkLst>
            <pc:docMk/>
            <pc:sldMk cId="2348572979" sldId="261"/>
            <ac:spMk id="3" creationId="{D3656F55-420A-45D9-8176-ACA69EA2D9AF}"/>
          </ac:spMkLst>
        </pc:spChg>
        <pc:picChg chg="add mod">
          <ac:chgData name="广辉 任" userId="b97d945b3c71589a" providerId="LiveId" clId="{C074EC7D-6B3B-44DB-A40D-5D9C50B4F2BD}" dt="2019-06-23T14:20:06.192" v="150" actId="1076"/>
          <ac:picMkLst>
            <pc:docMk/>
            <pc:sldMk cId="2348572979" sldId="261"/>
            <ac:picMk id="4" creationId="{BE3CD65D-DC03-4870-8B61-C9CFBB3D2A95}"/>
          </ac:picMkLst>
        </pc:picChg>
      </pc:sldChg>
      <pc:sldChg chg="addSp delSp modSp add">
        <pc:chgData name="广辉 任" userId="b97d945b3c71589a" providerId="LiveId" clId="{C074EC7D-6B3B-44DB-A40D-5D9C50B4F2BD}" dt="2019-06-23T14:21:51.795" v="256" actId="20577"/>
        <pc:sldMkLst>
          <pc:docMk/>
          <pc:sldMk cId="740830513" sldId="262"/>
        </pc:sldMkLst>
        <pc:spChg chg="mod">
          <ac:chgData name="广辉 任" userId="b97d945b3c71589a" providerId="LiveId" clId="{C074EC7D-6B3B-44DB-A40D-5D9C50B4F2BD}" dt="2019-06-23T14:21:06.897" v="248" actId="20577"/>
          <ac:spMkLst>
            <pc:docMk/>
            <pc:sldMk cId="740830513" sldId="262"/>
            <ac:spMk id="2" creationId="{0282A766-CB7E-4EEF-A68F-53D3B2DF915F}"/>
          </ac:spMkLst>
        </pc:spChg>
        <pc:spChg chg="del">
          <ac:chgData name="广辉 任" userId="b97d945b3c71589a" providerId="LiveId" clId="{C074EC7D-6B3B-44DB-A40D-5D9C50B4F2BD}" dt="2019-06-23T14:21:35.835" v="251" actId="478"/>
          <ac:spMkLst>
            <pc:docMk/>
            <pc:sldMk cId="740830513" sldId="262"/>
            <ac:spMk id="3" creationId="{A34F63E4-2EFF-41BD-ABAD-0BBE080A8944}"/>
          </ac:spMkLst>
        </pc:spChg>
        <pc:spChg chg="add mod">
          <ac:chgData name="广辉 任" userId="b97d945b3c71589a" providerId="LiveId" clId="{C074EC7D-6B3B-44DB-A40D-5D9C50B4F2BD}" dt="2019-06-23T14:21:51.795" v="256" actId="20577"/>
          <ac:spMkLst>
            <pc:docMk/>
            <pc:sldMk cId="740830513" sldId="262"/>
            <ac:spMk id="5" creationId="{8D1B3C25-CFAB-422A-A71C-A1EEC1BAAA7D}"/>
          </ac:spMkLst>
        </pc:spChg>
        <pc:picChg chg="add mod">
          <ac:chgData name="广辉 任" userId="b97d945b3c71589a" providerId="LiveId" clId="{C074EC7D-6B3B-44DB-A40D-5D9C50B4F2BD}" dt="2019-06-23T14:21:47.976" v="253" actId="1076"/>
          <ac:picMkLst>
            <pc:docMk/>
            <pc:sldMk cId="740830513" sldId="262"/>
            <ac:picMk id="4" creationId="{867C441C-9CBD-4E48-B76F-17D17155BD28}"/>
          </ac:picMkLst>
        </pc:picChg>
      </pc:sldChg>
      <pc:sldChg chg="addSp delSp modSp add">
        <pc:chgData name="广辉 任" userId="b97d945b3c71589a" providerId="LiveId" clId="{C074EC7D-6B3B-44DB-A40D-5D9C50B4F2BD}" dt="2019-06-23T14:26:07.760" v="274" actId="1076"/>
        <pc:sldMkLst>
          <pc:docMk/>
          <pc:sldMk cId="61463240" sldId="263"/>
        </pc:sldMkLst>
        <pc:spChg chg="mod">
          <ac:chgData name="广辉 任" userId="b97d945b3c71589a" providerId="LiveId" clId="{C074EC7D-6B3B-44DB-A40D-5D9C50B4F2BD}" dt="2019-06-23T14:26:03.020" v="269" actId="20577"/>
          <ac:spMkLst>
            <pc:docMk/>
            <pc:sldMk cId="61463240" sldId="263"/>
            <ac:spMk id="2" creationId="{971BE748-7D18-4E65-9681-59172398CA67}"/>
          </ac:spMkLst>
        </pc:spChg>
        <pc:spChg chg="del">
          <ac:chgData name="广辉 任" userId="b97d945b3c71589a" providerId="LiveId" clId="{C074EC7D-6B3B-44DB-A40D-5D9C50B4F2BD}" dt="2019-06-23T14:26:04.267" v="270"/>
          <ac:spMkLst>
            <pc:docMk/>
            <pc:sldMk cId="61463240" sldId="263"/>
            <ac:spMk id="3" creationId="{34B315D6-3467-4652-9C85-E01F4CD7E17A}"/>
          </ac:spMkLst>
        </pc:spChg>
        <pc:picChg chg="add mod">
          <ac:chgData name="广辉 任" userId="b97d945b3c71589a" providerId="LiveId" clId="{C074EC7D-6B3B-44DB-A40D-5D9C50B4F2BD}" dt="2019-06-23T14:26:07.760" v="274" actId="1076"/>
          <ac:picMkLst>
            <pc:docMk/>
            <pc:sldMk cId="61463240" sldId="263"/>
            <ac:picMk id="4" creationId="{AE9EDF99-D8E0-47D1-8B9D-E8FFB42B1BC5}"/>
          </ac:picMkLst>
        </pc:picChg>
      </pc:sldChg>
      <pc:sldChg chg="addSp delSp modSp add">
        <pc:chgData name="广辉 任" userId="b97d945b3c71589a" providerId="LiveId" clId="{C074EC7D-6B3B-44DB-A40D-5D9C50B4F2BD}" dt="2019-06-23T14:27:20.687" v="287" actId="1076"/>
        <pc:sldMkLst>
          <pc:docMk/>
          <pc:sldMk cId="1626357109" sldId="264"/>
        </pc:sldMkLst>
        <pc:spChg chg="mod">
          <ac:chgData name="广辉 任" userId="b97d945b3c71589a" providerId="LiveId" clId="{C074EC7D-6B3B-44DB-A40D-5D9C50B4F2BD}" dt="2019-06-23T14:27:14.970" v="282"/>
          <ac:spMkLst>
            <pc:docMk/>
            <pc:sldMk cId="1626357109" sldId="264"/>
            <ac:spMk id="2" creationId="{DA163BCD-71BE-42F9-8E7C-F03D7E947A2A}"/>
          </ac:spMkLst>
        </pc:spChg>
        <pc:spChg chg="del">
          <ac:chgData name="广辉 任" userId="b97d945b3c71589a" providerId="LiveId" clId="{C074EC7D-6B3B-44DB-A40D-5D9C50B4F2BD}" dt="2019-06-23T14:27:16.115" v="283"/>
          <ac:spMkLst>
            <pc:docMk/>
            <pc:sldMk cId="1626357109" sldId="264"/>
            <ac:spMk id="3" creationId="{3807DAD8-478B-4D73-A020-0A7B66B249F7}"/>
          </ac:spMkLst>
        </pc:spChg>
        <pc:picChg chg="add mod">
          <ac:chgData name="广辉 任" userId="b97d945b3c71589a" providerId="LiveId" clId="{C074EC7D-6B3B-44DB-A40D-5D9C50B4F2BD}" dt="2019-06-23T14:27:20.687" v="287" actId="1076"/>
          <ac:picMkLst>
            <pc:docMk/>
            <pc:sldMk cId="1626357109" sldId="264"/>
            <ac:picMk id="4" creationId="{00DE2A57-F19E-4DFA-A124-87C9D24D25EC}"/>
          </ac:picMkLst>
        </pc:picChg>
      </pc:sldChg>
      <pc:sldChg chg="addSp delSp modSp add">
        <pc:chgData name="广辉 任" userId="b97d945b3c71589a" providerId="LiveId" clId="{C074EC7D-6B3B-44DB-A40D-5D9C50B4F2BD}" dt="2019-06-23T14:27:55.663" v="292" actId="1076"/>
        <pc:sldMkLst>
          <pc:docMk/>
          <pc:sldMk cId="1038265481" sldId="265"/>
        </pc:sldMkLst>
        <pc:spChg chg="del">
          <ac:chgData name="广辉 任" userId="b97d945b3c71589a" providerId="LiveId" clId="{C074EC7D-6B3B-44DB-A40D-5D9C50B4F2BD}" dt="2019-06-23T14:27:54.577" v="291" actId="478"/>
          <ac:spMkLst>
            <pc:docMk/>
            <pc:sldMk cId="1038265481" sldId="265"/>
            <ac:spMk id="2" creationId="{653963E6-3A33-4DD5-8F8A-188A0421906C}"/>
          </ac:spMkLst>
        </pc:spChg>
        <pc:spChg chg="del">
          <ac:chgData name="广辉 任" userId="b97d945b3c71589a" providerId="LiveId" clId="{C074EC7D-6B3B-44DB-A40D-5D9C50B4F2BD}" dt="2019-06-23T14:27:50.485" v="289"/>
          <ac:spMkLst>
            <pc:docMk/>
            <pc:sldMk cId="1038265481" sldId="265"/>
            <ac:spMk id="3" creationId="{4038DBB5-FFD7-4725-A589-EC0F3478A892}"/>
          </ac:spMkLst>
        </pc:spChg>
        <pc:picChg chg="add mod">
          <ac:chgData name="广辉 任" userId="b97d945b3c71589a" providerId="LiveId" clId="{C074EC7D-6B3B-44DB-A40D-5D9C50B4F2BD}" dt="2019-06-23T14:27:55.663" v="292" actId="1076"/>
          <ac:picMkLst>
            <pc:docMk/>
            <pc:sldMk cId="1038265481" sldId="265"/>
            <ac:picMk id="4" creationId="{E821C336-83A3-4EF8-BF29-F5BF50C6D183}"/>
          </ac:picMkLst>
        </pc:picChg>
      </pc:sldChg>
      <pc:sldChg chg="modSp add">
        <pc:chgData name="广辉 任" userId="b97d945b3c71589a" providerId="LiveId" clId="{C074EC7D-6B3B-44DB-A40D-5D9C50B4F2BD}" dt="2019-06-23T14:35:41.338" v="461" actId="20577"/>
        <pc:sldMkLst>
          <pc:docMk/>
          <pc:sldMk cId="4085939880" sldId="266"/>
        </pc:sldMkLst>
        <pc:spChg chg="mod">
          <ac:chgData name="广辉 任" userId="b97d945b3c71589a" providerId="LiveId" clId="{C074EC7D-6B3B-44DB-A40D-5D9C50B4F2BD}" dt="2019-06-23T14:30:43.372" v="337"/>
          <ac:spMkLst>
            <pc:docMk/>
            <pc:sldMk cId="4085939880" sldId="266"/>
            <ac:spMk id="2" creationId="{2BBF8516-DA01-48A8-8E10-ED3E28DBEFC1}"/>
          </ac:spMkLst>
        </pc:spChg>
        <pc:spChg chg="mod">
          <ac:chgData name="广辉 任" userId="b97d945b3c71589a" providerId="LiveId" clId="{C074EC7D-6B3B-44DB-A40D-5D9C50B4F2BD}" dt="2019-06-23T14:35:41.338" v="461" actId="20577"/>
          <ac:spMkLst>
            <pc:docMk/>
            <pc:sldMk cId="4085939880" sldId="266"/>
            <ac:spMk id="3" creationId="{BF552D42-724C-4DC8-9962-D8F066AFF8AC}"/>
          </ac:spMkLst>
        </pc:spChg>
      </pc:sldChg>
      <pc:sldChg chg="modSp add">
        <pc:chgData name="广辉 任" userId="b97d945b3c71589a" providerId="LiveId" clId="{C074EC7D-6B3B-44DB-A40D-5D9C50B4F2BD}" dt="2019-06-23T14:33:51.913" v="454" actId="20577"/>
        <pc:sldMkLst>
          <pc:docMk/>
          <pc:sldMk cId="861242521" sldId="267"/>
        </pc:sldMkLst>
        <pc:spChg chg="mod">
          <ac:chgData name="广辉 任" userId="b97d945b3c71589a" providerId="LiveId" clId="{C074EC7D-6B3B-44DB-A40D-5D9C50B4F2BD}" dt="2019-06-23T14:30:51.722" v="341"/>
          <ac:spMkLst>
            <pc:docMk/>
            <pc:sldMk cId="861242521" sldId="267"/>
            <ac:spMk id="2" creationId="{CE46FA37-2B20-4126-946E-A067BB047CD4}"/>
          </ac:spMkLst>
        </pc:spChg>
        <pc:spChg chg="mod">
          <ac:chgData name="广辉 任" userId="b97d945b3c71589a" providerId="LiveId" clId="{C074EC7D-6B3B-44DB-A40D-5D9C50B4F2BD}" dt="2019-06-23T14:33:51.913" v="454" actId="20577"/>
          <ac:spMkLst>
            <pc:docMk/>
            <pc:sldMk cId="861242521" sldId="267"/>
            <ac:spMk id="3" creationId="{FC8C991E-9FF4-438F-ACF2-93A46C3F4A1F}"/>
          </ac:spMkLst>
        </pc:spChg>
      </pc:sldChg>
      <pc:sldChg chg="addSp delSp modSp add">
        <pc:chgData name="广辉 任" userId="b97d945b3c71589a" providerId="LiveId" clId="{C074EC7D-6B3B-44DB-A40D-5D9C50B4F2BD}" dt="2019-06-23T14:37:08.674" v="467" actId="1076"/>
        <pc:sldMkLst>
          <pc:docMk/>
          <pc:sldMk cId="3693274444" sldId="268"/>
        </pc:sldMkLst>
        <pc:spChg chg="mod">
          <ac:chgData name="广辉 任" userId="b97d945b3c71589a" providerId="LiveId" clId="{C074EC7D-6B3B-44DB-A40D-5D9C50B4F2BD}" dt="2019-06-23T14:37:05.018" v="464"/>
          <ac:spMkLst>
            <pc:docMk/>
            <pc:sldMk cId="3693274444" sldId="268"/>
            <ac:spMk id="2" creationId="{169B83CB-8114-4B8D-83C3-495CB84F264B}"/>
          </ac:spMkLst>
        </pc:spChg>
        <pc:spChg chg="del">
          <ac:chgData name="广辉 任" userId="b97d945b3c71589a" providerId="LiveId" clId="{C074EC7D-6B3B-44DB-A40D-5D9C50B4F2BD}" dt="2019-06-23T14:37:00.872" v="463"/>
          <ac:spMkLst>
            <pc:docMk/>
            <pc:sldMk cId="3693274444" sldId="268"/>
            <ac:spMk id="3" creationId="{788D7730-7EBC-4302-B398-4DB09437FDD9}"/>
          </ac:spMkLst>
        </pc:spChg>
        <pc:picChg chg="add mod">
          <ac:chgData name="广辉 任" userId="b97d945b3c71589a" providerId="LiveId" clId="{C074EC7D-6B3B-44DB-A40D-5D9C50B4F2BD}" dt="2019-06-23T14:37:08.674" v="467" actId="1076"/>
          <ac:picMkLst>
            <pc:docMk/>
            <pc:sldMk cId="3693274444" sldId="268"/>
            <ac:picMk id="4" creationId="{9777D9CA-CC31-40B4-BC8C-FC6EF596AB0E}"/>
          </ac:picMkLst>
        </pc:picChg>
      </pc:sldChg>
      <pc:sldChg chg="addSp delSp modSp add">
        <pc:chgData name="广辉 任" userId="b97d945b3c71589a" providerId="LiveId" clId="{C074EC7D-6B3B-44DB-A40D-5D9C50B4F2BD}" dt="2019-06-23T14:42:00.330" v="494" actId="1076"/>
        <pc:sldMkLst>
          <pc:docMk/>
          <pc:sldMk cId="1104977355" sldId="269"/>
        </pc:sldMkLst>
        <pc:spChg chg="mod">
          <ac:chgData name="广辉 任" userId="b97d945b3c71589a" providerId="LiveId" clId="{C074EC7D-6B3B-44DB-A40D-5D9C50B4F2BD}" dt="2019-06-23T14:37:26.997" v="470"/>
          <ac:spMkLst>
            <pc:docMk/>
            <pc:sldMk cId="1104977355" sldId="269"/>
            <ac:spMk id="2" creationId="{64354C99-7E06-49A7-BB28-A5F53DC4F497}"/>
          </ac:spMkLst>
        </pc:spChg>
        <pc:spChg chg="del">
          <ac:chgData name="广辉 任" userId="b97d945b3c71589a" providerId="LiveId" clId="{C074EC7D-6B3B-44DB-A40D-5D9C50B4F2BD}" dt="2019-06-23T14:37:27.997" v="471"/>
          <ac:spMkLst>
            <pc:docMk/>
            <pc:sldMk cId="1104977355" sldId="269"/>
            <ac:spMk id="3" creationId="{33223740-6E88-4C57-8E52-541F68EDA640}"/>
          </ac:spMkLst>
        </pc:spChg>
        <pc:picChg chg="add mod">
          <ac:chgData name="广辉 任" userId="b97d945b3c71589a" providerId="LiveId" clId="{C074EC7D-6B3B-44DB-A40D-5D9C50B4F2BD}" dt="2019-06-23T14:42:00.330" v="494" actId="1076"/>
          <ac:picMkLst>
            <pc:docMk/>
            <pc:sldMk cId="1104977355" sldId="269"/>
            <ac:picMk id="4" creationId="{44774E9B-75E6-4AE6-83AC-CAB44F546B5F}"/>
          </ac:picMkLst>
        </pc:picChg>
      </pc:sldChg>
      <pc:sldChg chg="addSp delSp modSp add modNotesTx">
        <pc:chgData name="广辉 任" userId="b97d945b3c71589a" providerId="LiveId" clId="{C074EC7D-6B3B-44DB-A40D-5D9C50B4F2BD}" dt="2019-06-23T14:48:55.004" v="525" actId="20577"/>
        <pc:sldMkLst>
          <pc:docMk/>
          <pc:sldMk cId="1491780783" sldId="270"/>
        </pc:sldMkLst>
        <pc:spChg chg="mod">
          <ac:chgData name="广辉 任" userId="b97d945b3c71589a" providerId="LiveId" clId="{C074EC7D-6B3B-44DB-A40D-5D9C50B4F2BD}" dt="2019-06-23T14:40:41.555" v="485" actId="20577"/>
          <ac:spMkLst>
            <pc:docMk/>
            <pc:sldMk cId="1491780783" sldId="270"/>
            <ac:spMk id="2" creationId="{C05A51CB-6DA9-45C5-9F21-8E762470F494}"/>
          </ac:spMkLst>
        </pc:spChg>
        <pc:spChg chg="del">
          <ac:chgData name="广辉 任" userId="b97d945b3c71589a" providerId="LiveId" clId="{C074EC7D-6B3B-44DB-A40D-5D9C50B4F2BD}" dt="2019-06-23T14:40:42.554" v="486"/>
          <ac:spMkLst>
            <pc:docMk/>
            <pc:sldMk cId="1491780783" sldId="270"/>
            <ac:spMk id="3" creationId="{23423C31-AB6B-4C58-96FA-CAF752FC848F}"/>
          </ac:spMkLst>
        </pc:spChg>
        <pc:picChg chg="add mod">
          <ac:chgData name="广辉 任" userId="b97d945b3c71589a" providerId="LiveId" clId="{C074EC7D-6B3B-44DB-A40D-5D9C50B4F2BD}" dt="2019-06-23T14:40:48.156" v="492" actId="1076"/>
          <ac:picMkLst>
            <pc:docMk/>
            <pc:sldMk cId="1491780783" sldId="270"/>
            <ac:picMk id="4" creationId="{8C1E1344-E524-4CE1-B1A2-287748B74695}"/>
          </ac:picMkLst>
        </pc:picChg>
      </pc:sldChg>
      <pc:sldChg chg="modSp add modNotesTx">
        <pc:chgData name="广辉 任" userId="b97d945b3c71589a" providerId="LiveId" clId="{C074EC7D-6B3B-44DB-A40D-5D9C50B4F2BD}" dt="2019-06-23T14:44:54.370" v="517" actId="20577"/>
        <pc:sldMkLst>
          <pc:docMk/>
          <pc:sldMk cId="1123256843" sldId="271"/>
        </pc:sldMkLst>
        <pc:spChg chg="mod">
          <ac:chgData name="广辉 任" userId="b97d945b3c71589a" providerId="LiveId" clId="{C074EC7D-6B3B-44DB-A40D-5D9C50B4F2BD}" dt="2019-06-23T14:43:20.646" v="496"/>
          <ac:spMkLst>
            <pc:docMk/>
            <pc:sldMk cId="1123256843" sldId="271"/>
            <ac:spMk id="2" creationId="{8B742175-6269-4255-9AB3-05F3F0DE94ED}"/>
          </ac:spMkLst>
        </pc:spChg>
        <pc:spChg chg="mod">
          <ac:chgData name="广辉 任" userId="b97d945b3c71589a" providerId="LiveId" clId="{C074EC7D-6B3B-44DB-A40D-5D9C50B4F2BD}" dt="2019-06-23T14:44:13.585" v="516" actId="27636"/>
          <ac:spMkLst>
            <pc:docMk/>
            <pc:sldMk cId="1123256843" sldId="271"/>
            <ac:spMk id="3" creationId="{F8605176-2CAB-4353-91D4-EAEE244D5F67}"/>
          </ac:spMkLst>
        </pc:spChg>
      </pc:sldChg>
      <pc:sldChg chg="addSp delSp modSp add">
        <pc:chgData name="广辉 任" userId="b97d945b3c71589a" providerId="LiveId" clId="{C074EC7D-6B3B-44DB-A40D-5D9C50B4F2BD}" dt="2019-06-23T14:59:24.428" v="576" actId="1076"/>
        <pc:sldMkLst>
          <pc:docMk/>
          <pc:sldMk cId="2069753180" sldId="272"/>
        </pc:sldMkLst>
        <pc:spChg chg="mod">
          <ac:chgData name="广辉 任" userId="b97d945b3c71589a" providerId="LiveId" clId="{C074EC7D-6B3B-44DB-A40D-5D9C50B4F2BD}" dt="2019-06-23T14:45:24.849" v="519"/>
          <ac:spMkLst>
            <pc:docMk/>
            <pc:sldMk cId="2069753180" sldId="272"/>
            <ac:spMk id="2" creationId="{D1B08E27-68E2-4A42-BE78-461E77E38B81}"/>
          </ac:spMkLst>
        </pc:spChg>
        <pc:spChg chg="add del mod">
          <ac:chgData name="广辉 任" userId="b97d945b3c71589a" providerId="LiveId" clId="{C074EC7D-6B3B-44DB-A40D-5D9C50B4F2BD}" dt="2019-06-23T14:59:16.978" v="573"/>
          <ac:spMkLst>
            <pc:docMk/>
            <pc:sldMk cId="2069753180" sldId="272"/>
            <ac:spMk id="3" creationId="{FAE9D60F-34DA-438E-993B-10D948D3E532}"/>
          </ac:spMkLst>
        </pc:spChg>
        <pc:spChg chg="add mod">
          <ac:chgData name="广辉 任" userId="b97d945b3c71589a" providerId="LiveId" clId="{C074EC7D-6B3B-44DB-A40D-5D9C50B4F2BD}" dt="2019-06-23T14:59:24.428" v="576" actId="1076"/>
          <ac:spMkLst>
            <pc:docMk/>
            <pc:sldMk cId="2069753180" sldId="272"/>
            <ac:spMk id="6" creationId="{08DC734D-787A-40C3-945A-D9108BA4C9D5}"/>
          </ac:spMkLst>
        </pc:spChg>
        <pc:picChg chg="add del mod">
          <ac:chgData name="广辉 任" userId="b97d945b3c71589a" providerId="LiveId" clId="{C074EC7D-6B3B-44DB-A40D-5D9C50B4F2BD}" dt="2019-06-23T14:51:08.037" v="557"/>
          <ac:picMkLst>
            <pc:docMk/>
            <pc:sldMk cId="2069753180" sldId="272"/>
            <ac:picMk id="4" creationId="{90DCE476-E384-4BDF-85E4-C0E055C29016}"/>
          </ac:picMkLst>
        </pc:picChg>
        <pc:picChg chg="add mod">
          <ac:chgData name="广辉 任" userId="b97d945b3c71589a" providerId="LiveId" clId="{C074EC7D-6B3B-44DB-A40D-5D9C50B4F2BD}" dt="2019-06-23T14:59:16.459" v="572" actId="1076"/>
          <ac:picMkLst>
            <pc:docMk/>
            <pc:sldMk cId="2069753180" sldId="272"/>
            <ac:picMk id="5" creationId="{057A84DE-9EE5-46E3-9D18-EACC21FDB3B0}"/>
          </ac:picMkLst>
        </pc:picChg>
      </pc:sldChg>
      <pc:sldChg chg="addSp delSp modSp add">
        <pc:chgData name="广辉 任" userId="b97d945b3c71589a" providerId="LiveId" clId="{C074EC7D-6B3B-44DB-A40D-5D9C50B4F2BD}" dt="2019-06-23T14:58:34.002" v="570"/>
        <pc:sldMkLst>
          <pc:docMk/>
          <pc:sldMk cId="1639941491" sldId="273"/>
        </pc:sldMkLst>
        <pc:spChg chg="mod">
          <ac:chgData name="广辉 任" userId="b97d945b3c71589a" providerId="LiveId" clId="{C074EC7D-6B3B-44DB-A40D-5D9C50B4F2BD}" dt="2019-06-23T14:58:34.002" v="570"/>
          <ac:spMkLst>
            <pc:docMk/>
            <pc:sldMk cId="1639941491" sldId="273"/>
            <ac:spMk id="2" creationId="{1B1001C0-1889-49AC-BEA4-5F0CDDA776C9}"/>
          </ac:spMkLst>
        </pc:spChg>
        <pc:spChg chg="del">
          <ac:chgData name="广辉 任" userId="b97d945b3c71589a" providerId="LiveId" clId="{C074EC7D-6B3B-44DB-A40D-5D9C50B4F2BD}" dt="2019-06-23T14:58:18.790" v="566"/>
          <ac:spMkLst>
            <pc:docMk/>
            <pc:sldMk cId="1639941491" sldId="273"/>
            <ac:spMk id="3" creationId="{744F120E-90E8-48CD-8397-9129F4E40724}"/>
          </ac:spMkLst>
        </pc:spChg>
        <pc:picChg chg="add mod">
          <ac:chgData name="广辉 任" userId="b97d945b3c71589a" providerId="LiveId" clId="{C074EC7D-6B3B-44DB-A40D-5D9C50B4F2BD}" dt="2019-06-23T14:58:21.925" v="569" actId="1076"/>
          <ac:picMkLst>
            <pc:docMk/>
            <pc:sldMk cId="1639941491" sldId="273"/>
            <ac:picMk id="4" creationId="{E2A2C083-BFB8-4070-A682-0B72AA38876F}"/>
          </ac:picMkLst>
        </pc:picChg>
      </pc:sldChg>
      <pc:sldChg chg="addSp delSp modSp add">
        <pc:chgData name="广辉 任" userId="b97d945b3c71589a" providerId="LiveId" clId="{C074EC7D-6B3B-44DB-A40D-5D9C50B4F2BD}" dt="2019-06-23T15:01:17.589" v="593" actId="1076"/>
        <pc:sldMkLst>
          <pc:docMk/>
          <pc:sldMk cId="2658265711" sldId="274"/>
        </pc:sldMkLst>
        <pc:spChg chg="mod">
          <ac:chgData name="广辉 任" userId="b97d945b3c71589a" providerId="LiveId" clId="{C074EC7D-6B3B-44DB-A40D-5D9C50B4F2BD}" dt="2019-06-23T15:01:13.749" v="589" actId="20577"/>
          <ac:spMkLst>
            <pc:docMk/>
            <pc:sldMk cId="2658265711" sldId="274"/>
            <ac:spMk id="2" creationId="{0033BD72-2351-4B36-AF54-04E58BE1C772}"/>
          </ac:spMkLst>
        </pc:spChg>
        <pc:spChg chg="del">
          <ac:chgData name="广辉 任" userId="b97d945b3c71589a" providerId="LiveId" clId="{C074EC7D-6B3B-44DB-A40D-5D9C50B4F2BD}" dt="2019-06-23T15:01:14.967" v="590"/>
          <ac:spMkLst>
            <pc:docMk/>
            <pc:sldMk cId="2658265711" sldId="274"/>
            <ac:spMk id="3" creationId="{F674D496-3154-4365-B55E-439AC3380934}"/>
          </ac:spMkLst>
        </pc:spChg>
        <pc:picChg chg="add mod">
          <ac:chgData name="广辉 任" userId="b97d945b3c71589a" providerId="LiveId" clId="{C074EC7D-6B3B-44DB-A40D-5D9C50B4F2BD}" dt="2019-06-23T15:01:17.589" v="593" actId="1076"/>
          <ac:picMkLst>
            <pc:docMk/>
            <pc:sldMk cId="2658265711" sldId="274"/>
            <ac:picMk id="4" creationId="{39736877-F9C6-46B6-BC0E-B91ECD731985}"/>
          </ac:picMkLst>
        </pc:picChg>
      </pc:sldChg>
      <pc:sldChg chg="addSp delSp modSp add ord">
        <pc:chgData name="广辉 任" userId="b97d945b3c71589a" providerId="LiveId" clId="{C074EC7D-6B3B-44DB-A40D-5D9C50B4F2BD}" dt="2019-06-23T15:13:02.215" v="605"/>
        <pc:sldMkLst>
          <pc:docMk/>
          <pc:sldMk cId="3812570084" sldId="275"/>
        </pc:sldMkLst>
        <pc:spChg chg="mod">
          <ac:chgData name="广辉 任" userId="b97d945b3c71589a" providerId="LiveId" clId="{C074EC7D-6B3B-44DB-A40D-5D9C50B4F2BD}" dt="2019-06-23T15:10:33.049" v="597"/>
          <ac:spMkLst>
            <pc:docMk/>
            <pc:sldMk cId="3812570084" sldId="275"/>
            <ac:spMk id="2" creationId="{AFA4F11F-2739-4715-BE7E-86E3E2A770CC}"/>
          </ac:spMkLst>
        </pc:spChg>
        <pc:spChg chg="del">
          <ac:chgData name="广辉 任" userId="b97d945b3c71589a" providerId="LiveId" clId="{C074EC7D-6B3B-44DB-A40D-5D9C50B4F2BD}" dt="2019-06-23T15:10:44.812" v="598"/>
          <ac:spMkLst>
            <pc:docMk/>
            <pc:sldMk cId="3812570084" sldId="275"/>
            <ac:spMk id="3" creationId="{BA194FB9-5F8E-434C-A6B2-5039FAC26DCB}"/>
          </ac:spMkLst>
        </pc:spChg>
        <pc:picChg chg="add mod">
          <ac:chgData name="广辉 任" userId="b97d945b3c71589a" providerId="LiveId" clId="{C074EC7D-6B3B-44DB-A40D-5D9C50B4F2BD}" dt="2019-06-23T15:12:59.886" v="604" actId="1076"/>
          <ac:picMkLst>
            <pc:docMk/>
            <pc:sldMk cId="3812570084" sldId="275"/>
            <ac:picMk id="4" creationId="{AB076C62-C482-415F-864E-E3D7FB51A3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35D24-335C-44BF-93BA-703ADF92730C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6CCD-35E4-4271-A3A6-226D506DD8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05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之前都是分类的蒸馏很简单。然后从分类到分割也是一样，下一篇是检测的蒸馏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72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每个位置点都是一个</a:t>
            </a:r>
            <a:r>
              <a:rPr lang="en-US" altLang="zh-CN" dirty="0"/>
              <a:t>C</a:t>
            </a:r>
            <a:r>
              <a:rPr lang="zh-CN" altLang="en-US" dirty="0"/>
              <a:t>维的向量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8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与分类不同，蒸馏方法在检测中如果进行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全特征模拟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的话对子网络的提升很有限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这里存疑，文章没有明确指出全特征包含哪些特征层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。这可能是由于过多的无用背景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引入的噪音覆盖了来自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的监督信息。文章认为检测器会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关注目标区域以及其周边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的位置，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目标区域上的不同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anchor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之间的差异表现的就是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net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对于检测目标的泛化特点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2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When ψ = 0, the generated mask includes all locations on the feature map while no locations are kept when ψ = 1. We can get varied imitation mask by varying ψ. </a:t>
            </a:r>
          </a:p>
          <a:p>
            <a:r>
              <a:rPr lang="en-US" altLang="zh-CN" dirty="0"/>
              <a:t>In all experiments, a constant ψ = 0.5 is used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0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self.stu_feature_adap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nn.Sequential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(nn.Conv2d(512, 512,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kernel_size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=3, padding=1),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nn.ReLU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使用全特征模拟（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hint learning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net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net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 map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大小不一致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）的精度甚至不如直接拿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net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训练的结果，说明全特征包含的太多背景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用于监督训练引入噪声太大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作为监督信号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）说明可以显著降低全特征学习的噪声问题，但是效果不如加入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anchor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的方法（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）也说明了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周围包含的信息也是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teachnet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用于定位的重要依据。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单纯蒸馏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首先使用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adaption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层将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net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net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的大小整成一致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）提升的精度很少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0.9%)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，说明直接移植分类的蒸馏方式在检测中是不合适的。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同时使用蒸馏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imitation 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的效果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(ID)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比单纯使用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imitation loss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还要差，说明高层级的特征模拟和蒸馏关注的东西是不一致的。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6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如上图，之所以有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是因为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network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的层输出与小网络的往往是不一样的，因此需要这样一个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来匹配，并且这个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也是需要学习的。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中提到说用多加一个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层的方法比较节省参数（其实也比较符合逻辑），然后这个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层不加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padding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，不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stride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。下面是一个公式表述：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6CCD-35E4-4271-A3A6-226D506DD82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AD2F47-B8E2-4B7F-94E8-1063A6053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193099-4898-48D4-B32F-E3EAAC07C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C54BF-32DD-4EE8-A8D4-232493A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8FFFAC-1D28-4C86-B9F3-2299744D9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FC2A6-4412-4B06-8BD9-0A1413B6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1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5A4240-E0DB-43FA-87D1-B6EB889C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878B03-337F-4918-A673-9F807EC2B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163B3F-F2C6-4D0E-AFAC-C71F3B79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B0A56-3483-4FFE-94D2-EBA20814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380E5-3CB0-41D0-8B16-9B4B47C8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A03ACE-B967-4041-BFE9-867DBAF8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F62F5D-C124-4EAE-9298-ACA23552D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7D9BD8-6726-43F0-B3F2-880D90BD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304506-4B74-4400-9534-96856610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6CC348-CDE5-4CC0-87F5-48D666E6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68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B6142-F341-4540-B80D-F7032DDD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BFDD66-D770-41EC-BEB1-3740A4F7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9821E-B486-4BCE-ACA8-28E3F693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042435-8C84-458B-A2D1-1DE551DC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D2C91F-0520-47E8-8285-C1DA7185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8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35E3D-A529-4C6C-B5E4-37DB4D04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056CE2-9DCA-4C8A-954D-56575445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19CD87-8E16-4407-B7A9-83EAE6F4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92E0A7-7094-4CFF-8EE9-FB6AEB628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E382E-D646-46D9-BDF4-A96C2A3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81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DFB7B8-AF7A-42D4-9EBC-3ABA7C16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0F907D-3EE0-40B7-9B85-809241DB8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15040D-91A0-4030-ADA8-F1D06E1ED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FC7DA0-AAA9-4973-A4A4-CDCCF816F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01FFF-527A-4923-A534-BDDB3667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3E91EB-5343-4F32-AC5C-EB65CBD3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0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78053-443F-4BA5-AD28-A6FAE3E2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F2AAB1-CA1B-45E1-A5BB-93C5B6ABD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94D264-C34C-44A1-9AD8-EC4101C15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523729-94FB-4272-A4D4-0A16C7E82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3CD309-5318-43EF-82BD-8362F6719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6D972-F904-43E5-BCD8-736AC7E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C1469B-27E9-4A7A-8E7F-9464A2E5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546F9D5-DD90-4F20-81F9-E1A4D00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1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F0D9D-6988-4ADF-A1C1-4D5BB98B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CF778D-480D-478A-9FBF-3D2E5FD7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2208CF-E9D1-4434-9FB0-4D2657D5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A2A92-6B7A-4F1A-B259-E14F3E99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4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FBC8CB-8321-4A6C-9F7A-107B3AFC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26F0B4-754C-44D4-AEE2-3A9AB6FF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D42C2E-D40D-439C-8C5C-D9EC45B0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1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B3F8DA-0A53-4839-898C-D777D04B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55818B-2E07-40B5-84CC-3DF48FB1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690080-5247-4104-BD05-5F3620F16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33D27D-C17A-4057-B15B-5173D9646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0DB0D7-5544-44CC-A6BB-5DBB5882C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0179BE-80E1-4342-A5FF-E6131A5E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6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C7B30-1146-4857-9A0D-2F06D3EF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E37C77-4880-4F99-BE8D-866F38648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98AFE1-8327-4208-9A42-FC72298C1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DCDDB9-E6BE-4D1E-B1E1-490E47537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0AA347-9596-4AB2-A203-E7DA43BB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5F62D2-7538-4A6C-851E-04B0568D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4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BA8EC5-4DFB-4D12-8C9E-317719DF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67B117-C639-4717-9740-8B046186A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7B5210-E7E9-4293-AD8B-EC341FD78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3654-DF18-4C52-A6FB-D2623C178B07}" type="datetimeFigureOut">
              <a:rPr lang="zh-CN" altLang="en-US" smtClean="0"/>
              <a:t>2019-6-23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8F3D1E-1D73-4DA2-9B7D-F1A00489B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F4CE6C-26B8-4744-BB05-7EFF9FEF6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4AA01-E8A6-4B93-8132-22080B3F57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7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961AAE8-CC9D-4DA3-8FF9-EC3DB10B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2" y="1374230"/>
            <a:ext cx="11580952" cy="2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63BCD-71BE-42F9-8E7C-F03D7E94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0DE2A57-F19E-4DFA-A124-87C9D24D2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677" y="1539766"/>
            <a:ext cx="10920645" cy="47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5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821C336-83A3-4EF8-BF29-F5BF50C6D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238" y="1643921"/>
            <a:ext cx="10515600" cy="27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65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F8516-DA01-48A8-8E10-ED3E28DB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552D42-724C-4DC8-9962-D8F066AF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Detectors care more about local near object regions.</a:t>
            </a:r>
          </a:p>
          <a:p>
            <a:r>
              <a:rPr lang="en-US" altLang="zh-CN" dirty="0"/>
              <a:t>The discrepancy of feature response on the near object anchor locations reveals important information of how teacher model tends to generalize.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93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9B83CB-8114-4B8D-83C3-495CB84F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777D9CA-CC31-40B4-BC8C-FC6EF596A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660" y="83127"/>
            <a:ext cx="693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54C99-7E06-49A7-BB28-A5F53DC4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4774E9B-75E6-4AE6-83AC-CAB44F546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685" y="1389352"/>
            <a:ext cx="8092263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42175-6269-4255-9AB3-05F3F0DE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Imitation region estimation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605176-2CAB-4353-91D4-EAEE244D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计算每一个</a:t>
            </a:r>
            <a:r>
              <a:rPr lang="en-US" altLang="zh-CN" dirty="0"/>
              <a:t>GT box</a:t>
            </a:r>
            <a:r>
              <a:rPr lang="zh-CN" altLang="en-US" dirty="0"/>
              <a:t>和该特征层上</a:t>
            </a:r>
            <a:r>
              <a:rPr lang="en-US" altLang="zh-CN" dirty="0" err="1"/>
              <a:t>WxHxK</a:t>
            </a:r>
            <a:r>
              <a:rPr lang="zh-CN" altLang="en-US" dirty="0"/>
              <a:t>个</a:t>
            </a:r>
            <a:r>
              <a:rPr lang="en-US" altLang="zh-CN" dirty="0"/>
              <a:t>anchor</a:t>
            </a:r>
            <a:r>
              <a:rPr lang="zh-CN" altLang="en-US" dirty="0"/>
              <a:t>的</a:t>
            </a:r>
            <a:r>
              <a:rPr lang="en-US" altLang="zh-CN" dirty="0"/>
              <a:t>IOU</a:t>
            </a:r>
            <a:r>
              <a:rPr lang="zh-CN" altLang="en-US" dirty="0"/>
              <a:t>得到</a:t>
            </a:r>
            <a:r>
              <a:rPr lang="en-US" altLang="zh-CN" dirty="0"/>
              <a:t>IOU map m</a:t>
            </a:r>
          </a:p>
          <a:p>
            <a:r>
              <a:rPr lang="zh-CN" altLang="en-US" dirty="0"/>
              <a:t>找出最大值</a:t>
            </a:r>
            <a:r>
              <a:rPr lang="en-US" altLang="zh-CN" dirty="0"/>
              <a:t>M=max(m)</a:t>
            </a:r>
            <a:r>
              <a:rPr lang="zh-CN" altLang="en-US" dirty="0"/>
              <a:t>，乘以</a:t>
            </a:r>
            <a:r>
              <a:rPr lang="en-US" altLang="zh-CN" dirty="0"/>
              <a:t>r</a:t>
            </a:r>
            <a:r>
              <a:rPr lang="el-GR" altLang="zh-CN" dirty="0"/>
              <a:t>ψ</a:t>
            </a:r>
            <a:r>
              <a:rPr lang="zh-CN" altLang="en-US" dirty="0"/>
              <a:t>作为过滤</a:t>
            </a:r>
            <a:r>
              <a:rPr lang="en-US" altLang="zh-CN" dirty="0"/>
              <a:t>anchor</a:t>
            </a:r>
            <a:r>
              <a:rPr lang="zh-CN" altLang="en-US" dirty="0"/>
              <a:t>的阈值</a:t>
            </a:r>
            <a:r>
              <a:rPr lang="en-US" altLang="zh-CN" dirty="0"/>
              <a:t>:​​ F = </a:t>
            </a:r>
            <a:r>
              <a:rPr lang="el-GR" altLang="zh-CN" dirty="0"/>
              <a:t>ψ ∗ </a:t>
            </a:r>
            <a:r>
              <a:rPr lang="en-US" altLang="zh-CN" dirty="0"/>
              <a:t>M.</a:t>
            </a:r>
          </a:p>
          <a:p>
            <a:r>
              <a:rPr lang="zh-CN" altLang="en-US" dirty="0"/>
              <a:t>将大于</a:t>
            </a:r>
            <a:r>
              <a:rPr lang="en-US" altLang="zh-CN" dirty="0"/>
              <a:t>F</a:t>
            </a:r>
            <a:r>
              <a:rPr lang="zh-CN" altLang="en-US" dirty="0"/>
              <a:t>的</a:t>
            </a:r>
            <a:r>
              <a:rPr lang="en-US" altLang="zh-CN" dirty="0"/>
              <a:t>anchor</a:t>
            </a:r>
            <a:r>
              <a:rPr lang="zh-CN" altLang="en-US" dirty="0"/>
              <a:t>合并用</a:t>
            </a:r>
            <a:r>
              <a:rPr lang="en-US" altLang="zh-CN" dirty="0"/>
              <a:t>OR</a:t>
            </a:r>
            <a:r>
              <a:rPr lang="zh-CN" altLang="en-US" dirty="0"/>
              <a:t>操作得到</a:t>
            </a:r>
            <a:r>
              <a:rPr lang="en-US" altLang="zh-CN" dirty="0" err="1"/>
              <a:t>WxH</a:t>
            </a:r>
            <a:r>
              <a:rPr lang="zh-CN" altLang="en-US" dirty="0"/>
              <a:t>的</a:t>
            </a:r>
            <a:r>
              <a:rPr lang="en-US" altLang="zh-CN" dirty="0"/>
              <a:t>feature map mask</a:t>
            </a:r>
          </a:p>
          <a:p>
            <a:r>
              <a:rPr lang="zh-CN" altLang="en-US" dirty="0"/>
              <a:t>遍历所有的</a:t>
            </a:r>
            <a:r>
              <a:rPr lang="en-US" altLang="zh-CN" dirty="0" err="1"/>
              <a:t>gt</a:t>
            </a:r>
            <a:r>
              <a:rPr lang="en-US" altLang="zh-CN" dirty="0"/>
              <a:t> box</a:t>
            </a:r>
            <a:r>
              <a:rPr lang="zh-CN" altLang="en-US" dirty="0"/>
              <a:t>并合并获得最后总的</a:t>
            </a:r>
            <a:r>
              <a:rPr lang="en-US" altLang="zh-CN" dirty="0"/>
              <a:t>mask</a:t>
            </a:r>
          </a:p>
          <a:p>
            <a:r>
              <a:rPr lang="zh-CN" altLang="en-US" dirty="0"/>
              <a:t>将需要模拟的</a:t>
            </a:r>
            <a:r>
              <a:rPr lang="en-US" altLang="zh-CN" dirty="0"/>
              <a:t>student net feature map</a:t>
            </a:r>
            <a:r>
              <a:rPr lang="zh-CN" altLang="en-US" dirty="0"/>
              <a:t>之后添加</a:t>
            </a:r>
            <a:r>
              <a:rPr lang="en-US" altLang="zh-CN" dirty="0"/>
              <a:t>feature adaption</a:t>
            </a:r>
            <a:r>
              <a:rPr lang="zh-CN" altLang="en-US" dirty="0"/>
              <a:t>层使其和</a:t>
            </a:r>
            <a:r>
              <a:rPr lang="en-US" altLang="zh-CN" dirty="0"/>
              <a:t>teacher net</a:t>
            </a:r>
            <a:r>
              <a:rPr lang="zh-CN" altLang="en-US" dirty="0"/>
              <a:t>的</a:t>
            </a:r>
            <a:r>
              <a:rPr lang="en-US" altLang="zh-CN" dirty="0"/>
              <a:t>feature map</a:t>
            </a:r>
            <a:r>
              <a:rPr lang="zh-CN" altLang="en-US" dirty="0"/>
              <a:t>大小保持一致。</a:t>
            </a:r>
          </a:p>
          <a:p>
            <a:r>
              <a:rPr lang="zh-CN" altLang="en-US" dirty="0"/>
              <a:t>加入</a:t>
            </a:r>
            <a:r>
              <a:rPr lang="en-US" altLang="zh-CN" dirty="0"/>
              <a:t>mask</a:t>
            </a:r>
            <a:r>
              <a:rPr lang="zh-CN" altLang="en-US" dirty="0"/>
              <a:t>信息得到这些</a:t>
            </a:r>
            <a:r>
              <a:rPr lang="en-US" altLang="zh-CN" dirty="0"/>
              <a:t>anchor</a:t>
            </a:r>
            <a:r>
              <a:rPr lang="zh-CN" altLang="en-US" dirty="0"/>
              <a:t>在</a:t>
            </a:r>
            <a:r>
              <a:rPr lang="en-US" altLang="zh-CN" dirty="0"/>
              <a:t>student net</a:t>
            </a:r>
            <a:r>
              <a:rPr lang="zh-CN" altLang="en-US" dirty="0"/>
              <a:t>中和在</a:t>
            </a:r>
            <a:r>
              <a:rPr lang="en-US" altLang="zh-CN" dirty="0"/>
              <a:t>teacher net </a:t>
            </a:r>
            <a:r>
              <a:rPr lang="zh-CN" altLang="en-US" dirty="0"/>
              <a:t>中时的偏差作为</a:t>
            </a:r>
            <a:r>
              <a:rPr lang="en-US" altLang="zh-CN" dirty="0"/>
              <a:t>imitation loss</a:t>
            </a:r>
            <a:r>
              <a:rPr lang="zh-CN" altLang="en-US" dirty="0"/>
              <a:t>，加入到蒸馏的训练的</a:t>
            </a:r>
            <a:r>
              <a:rPr lang="en-US" altLang="zh-CN" dirty="0"/>
              <a:t>loss</a:t>
            </a:r>
            <a:r>
              <a:rPr lang="zh-CN" altLang="en-US" dirty="0"/>
              <a:t>中，形式如下：</a:t>
            </a:r>
          </a:p>
        </p:txBody>
      </p:sp>
    </p:spTree>
    <p:extLst>
      <p:ext uri="{BB962C8B-B14F-4D97-AF65-F5344CB8AC3E}">
        <p14:creationId xmlns:p14="http://schemas.microsoft.com/office/powerpoint/2010/main" val="112325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B08E27-68E2-4A42-BE78-461E77E3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Fine-grained feature imitation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E9D60F-34DA-438E-993B-10D948D3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1) The student feature’s channel number may not be compatible with teacher model. The added layer can align the former to the later for calculating distance metric. </a:t>
            </a:r>
          </a:p>
          <a:p>
            <a:r>
              <a:rPr lang="en-US" altLang="zh-CN"/>
              <a:t>2) We find even when student and teacher have compatible features, forcing student to approximate teacher feature directly leads to minor gains compared to the adapted counterpart.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57A84DE-9EE5-46E3-9D18-EACC21FDB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79" y="4538751"/>
            <a:ext cx="5838095" cy="18666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8DC734D-787A-40C3-945A-D9108BA4C9D5}"/>
              </a:ext>
            </a:extLst>
          </p:cNvPr>
          <p:cNvSpPr/>
          <p:nvPr/>
        </p:nvSpPr>
        <p:spPr>
          <a:xfrm>
            <a:off x="8183774" y="5472084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Here I is the imitation mask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975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A51CB-6DA9-45C5-9F21-8E762470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C1E1344-E524-4CE1-B1A2-287748B74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" y="1285442"/>
            <a:ext cx="10966813" cy="50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001C0-1889-49AC-BEA4-5F0CDDA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Visualization of imitation mask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2A2C083-BFB8-4070-A682-0B72AA38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31" y="2099999"/>
            <a:ext cx="11160337" cy="39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33BD72-2351-4B36-AF54-04E58BE1C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9736877-F9C6-46B6-BC0E-B91ECD731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136" y="1597169"/>
            <a:ext cx="9670594" cy="49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6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FA37-2B20-4126-946E-A067BB04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8C991E-9FF4-438F-ACF2-93A46C3F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Semantic segmentation is a structured prediction problem</a:t>
            </a:r>
          </a:p>
          <a:p>
            <a:r>
              <a:rPr lang="en-US" altLang="zh-CN" dirty="0"/>
              <a:t>Pixel-level distillation is straightforward. But structured distillation schemes should be introduced.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242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4F11F-2739-4715-BE7E-86E3E2A7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Supplementary materials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B076C62-C482-415F-864E-E3D7FB51A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3606" y="1846407"/>
            <a:ext cx="8431684" cy="40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790748-AD22-4FF5-808F-3E6AF90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10571C-467F-42FD-AD2C-8FD1CBF7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study the knowledge distillation strategy for training accurate compact semantic segmentation networks.  First</a:t>
            </a:r>
            <a:r>
              <a:rPr lang="zh-CN" altLang="en-US" dirty="0"/>
              <a:t>？</a:t>
            </a:r>
            <a:endParaRPr lang="en-US" altLang="zh-CN" dirty="0"/>
          </a:p>
          <a:p>
            <a:r>
              <a:rPr lang="en-US" altLang="zh-CN" dirty="0"/>
              <a:t>We present two structured knowledge distillation schemes, </a:t>
            </a:r>
            <a:r>
              <a:rPr lang="en-US" altLang="zh-CN" b="1" dirty="0"/>
              <a:t>pair-wise distillation and holistic distillation</a:t>
            </a:r>
            <a:r>
              <a:rPr lang="en-US" altLang="zh-CN" dirty="0"/>
              <a:t>, enforcing pair-wise and high-order consistency between the outputs of the compact and cumbersome segmentation networks.</a:t>
            </a:r>
          </a:p>
          <a:p>
            <a:r>
              <a:rPr lang="en-US" altLang="zh-CN" dirty="0"/>
              <a:t>We demonstrate the effectiveness of our approach by improving recently-developed state-of-the-art compact segmentation networks, </a:t>
            </a:r>
            <a:r>
              <a:rPr lang="en-US" altLang="zh-CN" dirty="0" err="1"/>
              <a:t>ESPNet</a:t>
            </a:r>
            <a:r>
              <a:rPr lang="en-US" altLang="zh-CN" dirty="0"/>
              <a:t>, MobileNetV2-Plus and ResNet18 on three benchmark </a:t>
            </a:r>
            <a:r>
              <a:rPr lang="en-US" altLang="zh-CN" dirty="0" err="1"/>
              <a:t>datasets:Cityscape</a:t>
            </a:r>
            <a:r>
              <a:rPr lang="en-US" altLang="zh-CN" dirty="0"/>
              <a:t>, </a:t>
            </a:r>
            <a:r>
              <a:rPr lang="en-US" altLang="zh-CN" dirty="0" err="1"/>
              <a:t>CamVid</a:t>
            </a:r>
            <a:r>
              <a:rPr lang="en-US" altLang="zh-CN" dirty="0"/>
              <a:t> and ADE20K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46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37640-4AC1-4FCA-9EAD-D751E536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7A2B63D-50E7-47A0-AD38-E6CAC8F47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425" y="0"/>
            <a:ext cx="491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C0CCA-74A6-4A0C-B31C-80F83E6A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Pixel-wise distillation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0DCAE93-7EE9-4FC4-B776-1E5F6762E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6029" y="2726228"/>
            <a:ext cx="6180952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8B40C-6868-490E-B4B1-70D91576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Pair-wise distillation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07081947-A96B-4A15-85F0-FDAE43467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9"/>
          <a:stretch/>
        </p:blipFill>
        <p:spPr>
          <a:xfrm>
            <a:off x="2221466" y="2221999"/>
            <a:ext cx="6586047" cy="293003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B268068-69FF-4A04-AF3D-4A80941C62E2}"/>
              </a:ext>
            </a:extLst>
          </p:cNvPr>
          <p:cNvSpPr/>
          <p:nvPr/>
        </p:nvSpPr>
        <p:spPr>
          <a:xfrm>
            <a:off x="838200" y="1705971"/>
            <a:ext cx="4429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Motivation:</a:t>
            </a:r>
            <a:r>
              <a:rPr lang="zh-CN" altLang="en-US" sz="2000" dirty="0"/>
              <a:t> </a:t>
            </a:r>
            <a:r>
              <a:rPr lang="en-US" altLang="zh-CN" sz="2000" dirty="0"/>
              <a:t>spatial labeling contiguity. 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D2EB85-4B41-4102-9D37-12476C6A4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60" y="5226208"/>
            <a:ext cx="5942857" cy="1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BB899-E7D7-4C7E-A74C-EC32CAD9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Holistic distillation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56F55-420A-45D9-8176-ACA69EA2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288045" cy="4351338"/>
          </a:xfrm>
        </p:spPr>
        <p:txBody>
          <a:bodyPr/>
          <a:lstStyle/>
          <a:p>
            <a:r>
              <a:rPr lang="en-US" altLang="zh-CN" dirty="0"/>
              <a:t>Conditional WGAN</a:t>
            </a:r>
          </a:p>
          <a:p>
            <a:pPr lvl="1"/>
            <a:r>
              <a:rPr lang="en-US" altLang="zh-CN" dirty="0"/>
              <a:t>Real</a:t>
            </a:r>
            <a:r>
              <a:rPr lang="zh-CN" altLang="en-US" dirty="0"/>
              <a:t>：</a:t>
            </a:r>
            <a:r>
              <a:rPr lang="en-US" altLang="zh-CN" dirty="0"/>
              <a:t>score map produced by teacher network</a:t>
            </a:r>
          </a:p>
          <a:p>
            <a:pPr lvl="1"/>
            <a:r>
              <a:rPr lang="en-US" altLang="zh-CN" dirty="0"/>
              <a:t>Fake: score map produced by student network</a:t>
            </a:r>
          </a:p>
          <a:p>
            <a:pPr lvl="1"/>
            <a:r>
              <a:rPr lang="en-US" altLang="zh-CN" dirty="0"/>
              <a:t>Condition: Image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3CD65D-DC03-4870-8B61-C9CFBB3D2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14" y="4042417"/>
            <a:ext cx="6868410" cy="15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2A766-CB7E-4EEF-A68F-53D3B2DF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7C441C-9CBD-4E48-B76F-17D17155B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53" y="1369066"/>
            <a:ext cx="6219048" cy="512380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1B3C25-CFAB-422A-A71C-A1EEC1BAAA7D}"/>
              </a:ext>
            </a:extLst>
          </p:cNvPr>
          <p:cNvSpPr/>
          <p:nvPr/>
        </p:nvSpPr>
        <p:spPr>
          <a:xfrm>
            <a:off x="7606799" y="5925390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Cityscapes dataset.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083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BE748-7D18-4E65-9681-59172398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E9EDF99-D8E0-47D1-8B9D-E8FFB42B1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563" y="1800518"/>
            <a:ext cx="10423237" cy="46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859</Words>
  <Application>Microsoft Office PowerPoint</Application>
  <PresentationFormat>宽屏</PresentationFormat>
  <Paragraphs>60</Paragraphs>
  <Slides>20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等线 Light</vt:lpstr>
      <vt:lpstr>Arial</vt:lpstr>
      <vt:lpstr>Office 主题​​</vt:lpstr>
      <vt:lpstr>PowerPoint 演示文稿</vt:lpstr>
      <vt:lpstr>Motivation</vt:lpstr>
      <vt:lpstr>Contributions</vt:lpstr>
      <vt:lpstr>Approach</vt:lpstr>
      <vt:lpstr>Pixel-wise distillation</vt:lpstr>
      <vt:lpstr>Pair-wise distillation</vt:lpstr>
      <vt:lpstr>Holistic distillation</vt:lpstr>
      <vt:lpstr>Experiment</vt:lpstr>
      <vt:lpstr>Experiment</vt:lpstr>
      <vt:lpstr>Experiment</vt:lpstr>
      <vt:lpstr>PowerPoint 演示文稿</vt:lpstr>
      <vt:lpstr>Motivation</vt:lpstr>
      <vt:lpstr>Motivation</vt:lpstr>
      <vt:lpstr>Framework</vt:lpstr>
      <vt:lpstr>Imitation region estimation</vt:lpstr>
      <vt:lpstr>Fine-grained feature imitation</vt:lpstr>
      <vt:lpstr>Experiment</vt:lpstr>
      <vt:lpstr>Visualization of imitation mask</vt:lpstr>
      <vt:lpstr>Experiment</vt:lpstr>
      <vt:lpstr>Supplementary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广辉 任</dc:creator>
  <cp:lastModifiedBy>广辉 任</cp:lastModifiedBy>
  <cp:revision>1</cp:revision>
  <dcterms:created xsi:type="dcterms:W3CDTF">2019-06-23T13:18:26Z</dcterms:created>
  <dcterms:modified xsi:type="dcterms:W3CDTF">2019-06-23T15:13:02Z</dcterms:modified>
</cp:coreProperties>
</file>