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256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76C2A-58AF-4723-A43E-EBD1A338A4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A1E5B9C-1C43-40DA-A949-7D037A533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CD48783-CF9C-4AA7-AB7A-768BF320B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286" y="2381381"/>
            <a:ext cx="7171428" cy="209523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3F3AA81-FFA0-41EC-85DE-57988386E53E}"/>
              </a:ext>
            </a:extLst>
          </p:cNvPr>
          <p:cNvSpPr/>
          <p:nvPr/>
        </p:nvSpPr>
        <p:spPr>
          <a:xfrm>
            <a:off x="10027723" y="383828"/>
            <a:ext cx="1524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1A1A1A"/>
                </a:solidFill>
                <a:latin typeface="-apple-system"/>
              </a:rPr>
              <a:t>ECCV 2018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7707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DA0D9-62AB-49BD-A5B0-B3092123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B603AE-073E-4DC9-A258-959EC9152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Answering of questions based on context and general knowledge is most natural.</a:t>
            </a:r>
          </a:p>
          <a:p>
            <a:r>
              <a:rPr lang="en-US" altLang="zh-CN" dirty="0"/>
              <a:t>However, the majority of the questions can be answered by solely examining the visual content of the image.</a:t>
            </a:r>
          </a:p>
          <a:p>
            <a:endParaRPr lang="en-US" altLang="zh-CN" dirty="0"/>
          </a:p>
          <a:p>
            <a:r>
              <a:rPr lang="en-US" altLang="zh-CN" dirty="0"/>
              <a:t>FVQA extracts keywords from the question and retrieves facts that contain those keywords from the knowledge base.</a:t>
            </a:r>
          </a:p>
          <a:p>
            <a:r>
              <a:rPr lang="en-US" altLang="zh-CN" dirty="0"/>
              <a:t>Clearly, synonyms and homographs pose challenges which are hard to recover from.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769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601822-CE10-46BC-9843-9F0BA94E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Learning Knowledge Base Retrieval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BDF0F4-F2DF-4FD5-9082-715D56FC5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742464"/>
            <a:ext cx="6491515" cy="435133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Image + Question + Visual Concepts </a:t>
            </a:r>
            <a:r>
              <a:rPr lang="en-US" altLang="zh-CN" sz="2400" i="1" dirty="0"/>
              <a:t>Embedding</a:t>
            </a:r>
            <a:r>
              <a:rPr lang="en-US" altLang="zh-CN" sz="2400" dirty="0"/>
              <a:t>.</a:t>
            </a:r>
          </a:p>
          <a:p>
            <a:endParaRPr lang="en-US" altLang="zh-CN" sz="2400" dirty="0"/>
          </a:p>
          <a:p>
            <a:r>
              <a:rPr lang="en-US" altLang="zh-CN" sz="2400" dirty="0"/>
              <a:t>Feed Q into LSTM, predict </a:t>
            </a:r>
            <a:r>
              <a:rPr lang="en-US" altLang="zh-CN" sz="2400" i="1" dirty="0"/>
              <a:t>relation type</a:t>
            </a:r>
            <a:r>
              <a:rPr lang="en-US" altLang="zh-CN" sz="2400" dirty="0"/>
              <a:t>, and filter </a:t>
            </a:r>
            <a:r>
              <a:rPr lang="en-US" altLang="zh-CN" sz="2400" i="1" dirty="0"/>
              <a:t>Fact Embedding </a:t>
            </a:r>
            <a:r>
              <a:rPr lang="en-US" altLang="zh-CN" sz="2400" dirty="0"/>
              <a:t>using </a:t>
            </a:r>
            <a:r>
              <a:rPr lang="en-US" altLang="zh-CN" sz="2400" dirty="0" err="1"/>
              <a:t>GloVe</a:t>
            </a:r>
            <a:r>
              <a:rPr lang="en-US" altLang="zh-CN" sz="2400" dirty="0"/>
              <a:t>.</a:t>
            </a:r>
          </a:p>
          <a:p>
            <a:endParaRPr lang="en-US" altLang="zh-CN" sz="2400" dirty="0"/>
          </a:p>
          <a:p>
            <a:r>
              <a:rPr lang="en-US" altLang="zh-CN" sz="2400" dirty="0"/>
              <a:t>Calculate </a:t>
            </a:r>
            <a:r>
              <a:rPr lang="en-US" altLang="zh-CN" sz="2400" i="1" dirty="0"/>
              <a:t>Cosine similarity score </a:t>
            </a:r>
            <a:r>
              <a:rPr lang="en-US" altLang="zh-CN" sz="2400" dirty="0"/>
              <a:t>between embedding mentioned above.</a:t>
            </a:r>
          </a:p>
          <a:p>
            <a:r>
              <a:rPr lang="en-US" altLang="zh-CN" sz="2400" dirty="0"/>
              <a:t>Predict binary </a:t>
            </a:r>
            <a:r>
              <a:rPr lang="en-US" altLang="zh-CN" sz="2400" i="1" dirty="0"/>
              <a:t>answer source </a:t>
            </a:r>
            <a:r>
              <a:rPr lang="en-US" altLang="zh-CN" sz="2400" dirty="0"/>
              <a:t>using LSTM, select answer from fact</a:t>
            </a:r>
            <a:endParaRPr lang="zh-CN" altLang="en-US" sz="2400" i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80818C3-371F-4708-9BB4-AB72AAD47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086" y="1915536"/>
            <a:ext cx="5026125" cy="40051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96AD917-3CE4-4F5D-B629-A168A81BF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543" y="2228712"/>
            <a:ext cx="942857" cy="3047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3BE7161-C457-48DC-904B-7DB3D609C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43" y="3518737"/>
            <a:ext cx="714286" cy="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6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EA2EFB-5935-48BE-B5F5-D21DB1CC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Details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EB083E-684E-4C1A-8CC4-EA81E7458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2 LSTM classifier</a:t>
            </a:r>
          </a:p>
          <a:p>
            <a:pPr lvl="1"/>
            <a:r>
              <a:rPr lang="en-US" altLang="zh-CN" dirty="0"/>
              <a:t>13 Relation types</a:t>
            </a:r>
          </a:p>
          <a:p>
            <a:pPr lvl="1"/>
            <a:r>
              <a:rPr lang="en-US" altLang="zh-CN" dirty="0"/>
              <a:t>2 answer sources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 MLP for fact score.</a:t>
            </a:r>
          </a:p>
          <a:p>
            <a:pPr lvl="1"/>
            <a:r>
              <a:rPr lang="en-US" altLang="zh-CN" dirty="0"/>
              <a:t>Select fact with highest score.</a:t>
            </a:r>
          </a:p>
          <a:p>
            <a:pPr lvl="1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D60625-CE6E-4016-B5CC-29A46F77A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875" y="2555466"/>
            <a:ext cx="5026125" cy="400519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41823A5-4415-461B-92BD-63FF2410821A}"/>
              </a:ext>
            </a:extLst>
          </p:cNvPr>
          <p:cNvSpPr/>
          <p:nvPr/>
        </p:nvSpPr>
        <p:spPr>
          <a:xfrm>
            <a:off x="1106713" y="1467038"/>
            <a:ext cx="10247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Le</a:t>
            </a:r>
            <a:r>
              <a:rPr lang="zh-CN" altLang="en-US" sz="2400" dirty="0"/>
              <a:t>arn to transform extracted visual concepts into a vector close to a relevant fact in the learned embedding space.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035F8AD-F3DC-4AE1-8140-041F8A94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68636"/>
            <a:ext cx="5711282" cy="13255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2B95D0-3C0F-4ED6-A71A-C4A4634F6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942039"/>
            <a:ext cx="5809727" cy="73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8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9676C7-4033-4D33-9AC8-C0DA2F240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Details of Training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7B8A1-CA2D-4F27-9F59-DA422CA2A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zh-CN" dirty="0"/>
              <a:t>An SVM-like loss for deep nets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133D2A-CBAE-4C24-BA4E-CC7A96CB2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14" y="2380343"/>
            <a:ext cx="4675297" cy="29899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DACBD9-1070-4CD0-B764-322D6338E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240" y="2675275"/>
            <a:ext cx="5254703" cy="265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D3A4BE-A637-4EB9-BABE-F8436D09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Details of Training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33E0E5-4698-4AB7-B821-0E38D3E7A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Mining Hard Negatives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C3500C0-0DE3-439C-83E0-4CD2E51AD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66" y="4458000"/>
            <a:ext cx="7266667" cy="240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B8E155D-0363-4AE4-8952-7D686A2D1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143" y="2367095"/>
            <a:ext cx="7085714" cy="2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7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D9D414-9F26-4093-8464-CBA6AB2B0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2D29535-C107-4C22-BD0F-E4011AEC9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8163" y="1825623"/>
            <a:ext cx="5187025" cy="43513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96C446-9754-475E-BF0F-662F87ED7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25" y="1690688"/>
            <a:ext cx="6495238" cy="334285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CB19B62-7CE8-4465-A4B4-F8A2C77C7916}"/>
              </a:ext>
            </a:extLst>
          </p:cNvPr>
          <p:cNvSpPr/>
          <p:nvPr/>
        </p:nvSpPr>
        <p:spPr>
          <a:xfrm>
            <a:off x="356717" y="5784989"/>
            <a:ext cx="6451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Better in </a:t>
            </a:r>
            <a:r>
              <a:rPr lang="zh-CN" altLang="en-US" sz="2000" dirty="0"/>
              <a:t>Synonyms and Homographs. </a:t>
            </a:r>
            <a:r>
              <a:rPr lang="en-US" altLang="zh-CN" sz="2000" dirty="0"/>
              <a:t>(Test by WordNet)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67998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187</Words>
  <Application>Microsoft Office PowerPoint</Application>
  <PresentationFormat>宽屏</PresentationFormat>
  <Paragraphs>32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-apple-system</vt:lpstr>
      <vt:lpstr>Arial</vt:lpstr>
      <vt:lpstr>Calibri</vt:lpstr>
      <vt:lpstr>Office 主题</vt:lpstr>
      <vt:lpstr>PowerPoint 演示文稿</vt:lpstr>
      <vt:lpstr>Motivation</vt:lpstr>
      <vt:lpstr>Learning Knowledge Base Retrieval</vt:lpstr>
      <vt:lpstr>Details</vt:lpstr>
      <vt:lpstr>Details of Training</vt:lpstr>
      <vt:lpstr>Details of Training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brd</dc:creator>
  <cp:lastModifiedBy>bao renda</cp:lastModifiedBy>
  <cp:revision>8</cp:revision>
  <dcterms:created xsi:type="dcterms:W3CDTF">2019-12-26T05:43:59Z</dcterms:created>
  <dcterms:modified xsi:type="dcterms:W3CDTF">2019-12-26T06:05:53Z</dcterms:modified>
</cp:coreProperties>
</file>