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0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2"/>
    <p:restoredTop sz="96405"/>
  </p:normalViewPr>
  <p:slideViewPr>
    <p:cSldViewPr snapToGrid="0" snapToObjects="1">
      <p:cViewPr varScale="1">
        <p:scale>
          <a:sx n="134" d="100"/>
          <a:sy n="134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1AA4D-D738-0440-A8E2-E72543B9B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3A77A1-7F2E-0648-B1EB-E4C240D0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D36D12-2AF7-C44B-B953-4CD16042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4BDB75-8B9C-F341-BD54-77739354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639ABC-C346-314C-B4F7-9694558E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39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D2DE1-0AAC-C942-A4B4-021EEF9A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DC66D7-12C6-284F-9BA1-47F04A922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2CA842-7AA8-A048-8288-EB1ECF8A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F7DED-531C-B94B-B422-C59DBBAF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75E76F-3C9A-474C-AA46-A6A5C21C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80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0BC419-08B6-544C-982C-7E7C0DFB4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55AE9E-AE0A-D94B-BBF7-4475295ED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D31B9-D5EF-894F-BD6E-B939FC10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4B1BBE-40FF-9F46-BC8F-75D3F225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A57C5C-7AB4-1C4F-96C8-C9109135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8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D53D3-DCAE-8847-8017-AEF63010B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2" y="156558"/>
            <a:ext cx="11673114" cy="88505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5236E7-4EBC-7640-B7F5-BA82766F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42" y="1256306"/>
            <a:ext cx="11673115" cy="5024523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703BA2-E01D-784F-92E8-B6B61EB1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C00990-CDCD-3C49-8992-5CE1C394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55DC28-4811-8F45-AACC-BFA0ACA8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90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7B361-770A-8048-9E0B-65EC46D1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65076-A938-144B-90BD-B75B02C4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D5B757-9056-3A40-84CD-87129F38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DB14CF-5046-9B4D-8D5A-E7B5C1AD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A22642-9FA5-8E46-B554-C62E8878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65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9BDFB-5BA4-BC40-980C-D8EDA80B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08254-3235-984C-A456-A43D068B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8F265-F696-764A-95EC-5162AE13B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4C1288-D38F-C34B-81B1-4DE09A2B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99839-CA56-644D-9760-B18ED782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C23802-C216-8047-8802-64EE9DA6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4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9C7AB-40ED-364A-972B-7CCCA3A7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685425-AB67-324E-B019-8B748A1D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68FF16-3294-7340-ABE5-74A1CC244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3261A9-C2C1-8948-BCD7-CE21144EC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E47EB1-8DA3-4647-9214-F8659543F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D6652D-F8CE-1F47-9542-23588A36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72D80-7F17-1143-B858-36F03293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E761C-1AAB-9E48-B345-16C736A0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07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15951-667A-0E4D-88FF-92DBAA0EA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38D5FC-36A0-A544-B755-0B1A33B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A6D60B9-E847-2541-A73E-B36503FF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1F87B30-C737-EE47-8EF0-2F4E9879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57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DF8DF6-F043-E240-9E1A-95F353B8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33D826-3411-BD48-9DEA-71E40D86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96A7A3-637E-F244-B362-9F03B337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86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F3E1E-0D84-E141-9BA7-371FA036B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5FBF01-E509-DA41-9FB5-4537CE17A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009AF9-261D-964F-82BA-DF0923A12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35C616-5E9B-5846-9AA4-96E57F65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08C04C-841B-EA4C-A313-64839C94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5734E7-12BC-5349-A214-467E16F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28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09ABFF-6E78-384D-B41D-81F70DE3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0000E4-865E-4846-802B-89A6CBF3F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9B7BBA-88F3-6042-86DF-4A1EDF9B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8191EE-58CD-8849-9562-F58282D5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03DDEE-705A-194B-A711-4FDB06E4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4B7CA3-2C9C-ED40-B4E3-C23D8CEB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39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281616-A375-0542-BD84-92929B6F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42" y="244020"/>
            <a:ext cx="11673116" cy="131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275315-ECE8-C442-84E5-C0FF90E3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42" y="1683882"/>
            <a:ext cx="11673115" cy="4596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8662D-E393-1C4B-BD09-B31460810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9442" y="64080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17CE-CA13-EA4E-8481-1BAB098689C3}" type="datetimeFigureOut">
              <a:rPr kumimoji="1" lang="zh-CN" altLang="en-US" smtClean="0"/>
              <a:t>2020/3/15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1449BC-E690-6A47-AD94-52B1F3B0F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4080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85D06-54A4-F842-8DA1-2EF6110B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9357" y="64080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DE45-5BD4-464D-9EDD-3B1ABF0AAD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65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801FC-13CF-E14A-B86B-DF0B28FE8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err="1"/>
              <a:t>StackGAN</a:t>
            </a:r>
            <a:r>
              <a:rPr kumimoji="1" lang="zh-CN" altLang="en-US" dirty="0"/>
              <a:t> </a:t>
            </a:r>
            <a:r>
              <a:rPr kumimoji="1" lang="en-US" altLang="zh-CN" dirty="0"/>
              <a:t>(ICCV</a:t>
            </a:r>
            <a:r>
              <a:rPr kumimoji="1" lang="zh-CN" altLang="en-US" dirty="0"/>
              <a:t> </a:t>
            </a:r>
            <a:r>
              <a:rPr kumimoji="1" lang="en-US" altLang="zh-CN" dirty="0"/>
              <a:t>17)</a:t>
            </a:r>
            <a:br>
              <a:rPr kumimoji="1" lang="en-US" altLang="zh-CN" dirty="0"/>
            </a:br>
            <a:r>
              <a:rPr kumimoji="1" lang="en-US" altLang="zh-CN" dirty="0" err="1"/>
              <a:t>StackGAN</a:t>
            </a:r>
            <a:r>
              <a:rPr kumimoji="1" lang="en-US" altLang="zh-CN" dirty="0"/>
              <a:t>++</a:t>
            </a:r>
            <a:r>
              <a:rPr kumimoji="1" lang="zh-CN" altLang="en-US" dirty="0"/>
              <a:t> </a:t>
            </a:r>
            <a:r>
              <a:rPr kumimoji="1" lang="en-US" altLang="zh-CN" dirty="0"/>
              <a:t>(TPAMI</a:t>
            </a:r>
            <a:r>
              <a:rPr kumimoji="1" lang="zh-CN" altLang="en-US" dirty="0"/>
              <a:t> </a:t>
            </a:r>
            <a:r>
              <a:rPr kumimoji="1" lang="en-US" altLang="zh-CN" dirty="0"/>
              <a:t>18)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732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0C02A4-CAA1-0B41-834A-F796BDEB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687"/>
            <a:ext cx="12192000" cy="40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C2B6A-69CE-6E45-B9B1-B0C244AD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5DDD9-5E54-4D45-A30E-BB76E21F1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两阶段的</a:t>
            </a:r>
            <a:r>
              <a:rPr kumimoji="1" lang="en-US" altLang="zh-CN" dirty="0"/>
              <a:t>Generator</a:t>
            </a:r>
            <a:r>
              <a:rPr kumimoji="1" lang="zh-CN" altLang="en-US" dirty="0"/>
              <a:t>提升了生成效果，达到</a:t>
            </a:r>
            <a:r>
              <a:rPr kumimoji="1" lang="en-US" altLang="zh-CN" dirty="0"/>
              <a:t>photo-realistic</a:t>
            </a:r>
          </a:p>
          <a:p>
            <a:r>
              <a:rPr lang="zh-CN" altLang="en-US" dirty="0"/>
              <a:t>直接把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作为</a:t>
            </a:r>
            <a:r>
              <a:rPr lang="en-US" altLang="zh-CN" dirty="0"/>
              <a:t>condition</a:t>
            </a:r>
            <a:r>
              <a:rPr lang="zh-CN" altLang="en-US" dirty="0"/>
              <a:t>造成特征空间不连续，不利于生成器的训练。</a:t>
            </a:r>
            <a:r>
              <a:rPr kumimoji="1" lang="zh-CN" altLang="en-US" dirty="0"/>
              <a:t>提出</a:t>
            </a:r>
            <a:r>
              <a:rPr kumimoji="1" lang="en-US" altLang="zh-CN" dirty="0"/>
              <a:t>Conditioning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Augmentation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(CA)</a:t>
            </a:r>
            <a:r>
              <a:rPr kumimoji="1" lang="zh-CN" altLang="en-US" dirty="0"/>
              <a:t>使得训练更稳定。</a:t>
            </a:r>
            <a:endParaRPr kumimoji="1" lang="en-US" altLang="zh-CN" dirty="0"/>
          </a:p>
          <a:p>
            <a:r>
              <a:rPr kumimoji="1" lang="zh-CN" altLang="en-US" dirty="0"/>
              <a:t>我们实验效果很好</a:t>
            </a:r>
          </a:p>
        </p:txBody>
      </p:sp>
    </p:spTree>
    <p:extLst>
      <p:ext uri="{BB962C8B-B14F-4D97-AF65-F5344CB8AC3E}">
        <p14:creationId xmlns:p14="http://schemas.microsoft.com/office/powerpoint/2010/main" val="365145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4BA986-3155-644A-81BC-C05C961E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E231B9-B144-9049-B926-78ED90E4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493"/>
            <a:ext cx="12192000" cy="55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2BA204-A7F6-7E47-A3FA-FE08F9F9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5" y="2203996"/>
            <a:ext cx="11913110" cy="22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62000-A36A-FB44-9157-75FACCBA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Multi-Scale	2.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Conditional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3D740E-C1E3-1E49-8379-6336063AF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577"/>
            <a:ext cx="12192000" cy="46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071D7-C1BF-EC48-989D-068045AA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3.</a:t>
            </a:r>
            <a:r>
              <a:rPr kumimoji="1" lang="zh-CN" altLang="en-US" dirty="0"/>
              <a:t> </a:t>
            </a:r>
            <a:r>
              <a:rPr kumimoji="1" lang="en-US" altLang="zh-CN" dirty="0"/>
              <a:t>﻿Color-consistency regularization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8FA658-7A31-D049-B61B-A648A87D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524000"/>
            <a:ext cx="8039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9" id="{DE5FA878-13EE-0F41-BAF9-E1136DC89A0E}" vid="{A5A1FB28-68F6-AD4D-BE2A-D7F0F5D6C1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547</TotalTime>
  <Words>71</Words>
  <Application>Microsoft Macintosh PowerPoint</Application>
  <PresentationFormat>宽屏</PresentationFormat>
  <Paragraphs>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主题​​</vt:lpstr>
      <vt:lpstr>StackGAN (ICCV 17) StackGAN++ (TPAMI 18)</vt:lpstr>
      <vt:lpstr>PowerPoint 演示文稿</vt:lpstr>
      <vt:lpstr>Contribution</vt:lpstr>
      <vt:lpstr>PowerPoint 演示文稿</vt:lpstr>
      <vt:lpstr>PowerPoint 演示文稿</vt:lpstr>
      <vt:lpstr>1. Multi-Scale 2. Conditional loss</vt:lpstr>
      <vt:lpstr>3. ﻿Color-consistency regularization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StackGAN (CVPR 17) StackGAN++ (TPAMI 18)</dc:title>
  <dc:creator>Jiang WenTao</dc:creator>
  <cp:lastModifiedBy>Jiang WenTao</cp:lastModifiedBy>
  <cp:revision>13</cp:revision>
  <dcterms:created xsi:type="dcterms:W3CDTF">2020-03-14T03:45:09Z</dcterms:created>
  <dcterms:modified xsi:type="dcterms:W3CDTF">2020-03-15T11:52:36Z</dcterms:modified>
</cp:coreProperties>
</file>