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广辉 任" userId="b97d945b3c71589a" providerId="LiveId" clId="{6DD48632-D26B-43DA-945E-B95EDF5E09DA}"/>
    <pc:docChg chg="undo custSel addSld modSld sldOrd">
      <pc:chgData name="广辉 任" userId="b97d945b3c71589a" providerId="LiveId" clId="{6DD48632-D26B-43DA-945E-B95EDF5E09DA}" dt="2018-12-28T11:35:17.860" v="313"/>
      <pc:docMkLst>
        <pc:docMk/>
      </pc:docMkLst>
      <pc:sldChg chg="addSp delSp modSp add">
        <pc:chgData name="广辉 任" userId="b97d945b3c71589a" providerId="LiveId" clId="{6DD48632-D26B-43DA-945E-B95EDF5E09DA}" dt="2018-12-28T09:31:50.426" v="12" actId="1076"/>
        <pc:sldMkLst>
          <pc:docMk/>
          <pc:sldMk cId="540639398" sldId="256"/>
        </pc:sldMkLst>
        <pc:spChg chg="del">
          <ac:chgData name="广辉 任" userId="b97d945b3c71589a" providerId="LiveId" clId="{6DD48632-D26B-43DA-945E-B95EDF5E09DA}" dt="2018-12-28T09:30:49.817" v="4" actId="478"/>
          <ac:spMkLst>
            <pc:docMk/>
            <pc:sldMk cId="540639398" sldId="256"/>
            <ac:spMk id="2" creationId="{90042F85-DF2B-4B84-AA7C-37C709B6922D}"/>
          </ac:spMkLst>
        </pc:spChg>
        <pc:spChg chg="mod">
          <ac:chgData name="广辉 任" userId="b97d945b3c71589a" providerId="LiveId" clId="{6DD48632-D26B-43DA-945E-B95EDF5E09DA}" dt="2018-12-28T09:31:50.426" v="12" actId="1076"/>
          <ac:spMkLst>
            <pc:docMk/>
            <pc:sldMk cId="540639398" sldId="256"/>
            <ac:spMk id="3" creationId="{F2683E30-EFCA-4E9D-989E-949436377B72}"/>
          </ac:spMkLst>
        </pc:spChg>
        <pc:picChg chg="add mod">
          <ac:chgData name="广辉 任" userId="b97d945b3c71589a" providerId="LiveId" clId="{6DD48632-D26B-43DA-945E-B95EDF5E09DA}" dt="2018-12-28T09:31:03.926" v="10" actId="1076"/>
          <ac:picMkLst>
            <pc:docMk/>
            <pc:sldMk cId="540639398" sldId="256"/>
            <ac:picMk id="4" creationId="{F9768E0B-5AED-425E-8C1D-0D96606F52AA}"/>
          </ac:picMkLst>
        </pc:picChg>
      </pc:sldChg>
      <pc:sldChg chg="modSp add">
        <pc:chgData name="广辉 任" userId="b97d945b3c71589a" providerId="LiveId" clId="{6DD48632-D26B-43DA-945E-B95EDF5E09DA}" dt="2018-12-28T10:12:57.436" v="270" actId="207"/>
        <pc:sldMkLst>
          <pc:docMk/>
          <pc:sldMk cId="3416197135" sldId="257"/>
        </pc:sldMkLst>
        <pc:spChg chg="mod">
          <ac:chgData name="广辉 任" userId="b97d945b3c71589a" providerId="LiveId" clId="{6DD48632-D26B-43DA-945E-B95EDF5E09DA}" dt="2018-12-28T09:31:57.430" v="23" actId="20577"/>
          <ac:spMkLst>
            <pc:docMk/>
            <pc:sldMk cId="3416197135" sldId="257"/>
            <ac:spMk id="2" creationId="{E01BA7AE-25E7-498E-9E32-B215785A2F4A}"/>
          </ac:spMkLst>
        </pc:spChg>
        <pc:spChg chg="mod">
          <ac:chgData name="广辉 任" userId="b97d945b3c71589a" providerId="LiveId" clId="{6DD48632-D26B-43DA-945E-B95EDF5E09DA}" dt="2018-12-28T10:12:57.436" v="270" actId="207"/>
          <ac:spMkLst>
            <pc:docMk/>
            <pc:sldMk cId="3416197135" sldId="257"/>
            <ac:spMk id="3" creationId="{0DFD88E2-ECBD-4918-B69A-B13A3EE5760C}"/>
          </ac:spMkLst>
        </pc:spChg>
      </pc:sldChg>
      <pc:sldChg chg="addSp delSp modSp add">
        <pc:chgData name="广辉 任" userId="b97d945b3c71589a" providerId="LiveId" clId="{6DD48632-D26B-43DA-945E-B95EDF5E09DA}" dt="2018-12-28T09:46:45.097" v="56" actId="1076"/>
        <pc:sldMkLst>
          <pc:docMk/>
          <pc:sldMk cId="3469038168" sldId="258"/>
        </pc:sldMkLst>
        <pc:spChg chg="mod">
          <ac:chgData name="广辉 任" userId="b97d945b3c71589a" providerId="LiveId" clId="{6DD48632-D26B-43DA-945E-B95EDF5E09DA}" dt="2018-12-28T09:46:20.044" v="51" actId="20577"/>
          <ac:spMkLst>
            <pc:docMk/>
            <pc:sldMk cId="3469038168" sldId="258"/>
            <ac:spMk id="2" creationId="{E09CCD31-7C47-4A74-9C95-90852A7698F6}"/>
          </ac:spMkLst>
        </pc:spChg>
        <pc:spChg chg="del">
          <ac:chgData name="广辉 任" userId="b97d945b3c71589a" providerId="LiveId" clId="{6DD48632-D26B-43DA-945E-B95EDF5E09DA}" dt="2018-12-28T09:46:42.326" v="52" actId="478"/>
          <ac:spMkLst>
            <pc:docMk/>
            <pc:sldMk cId="3469038168" sldId="258"/>
            <ac:spMk id="3" creationId="{23F3FF13-D99F-4A28-8E11-450B7735181B}"/>
          </ac:spMkLst>
        </pc:spChg>
        <pc:picChg chg="add mod">
          <ac:chgData name="广辉 任" userId="b97d945b3c71589a" providerId="LiveId" clId="{6DD48632-D26B-43DA-945E-B95EDF5E09DA}" dt="2018-12-28T09:46:45.097" v="56" actId="1076"/>
          <ac:picMkLst>
            <pc:docMk/>
            <pc:sldMk cId="3469038168" sldId="258"/>
            <ac:picMk id="4" creationId="{D0F83E94-3D88-4546-8C77-56DDAD50C4CC}"/>
          </ac:picMkLst>
        </pc:picChg>
      </pc:sldChg>
      <pc:sldChg chg="addSp delSp modSp add ord">
        <pc:chgData name="广辉 任" userId="b97d945b3c71589a" providerId="LiveId" clId="{6DD48632-D26B-43DA-945E-B95EDF5E09DA}" dt="2018-12-28T11:34:18.469" v="273" actId="1076"/>
        <pc:sldMkLst>
          <pc:docMk/>
          <pc:sldMk cId="3251177393" sldId="259"/>
        </pc:sldMkLst>
        <pc:spChg chg="mod">
          <ac:chgData name="广辉 任" userId="b97d945b3c71589a" providerId="LiveId" clId="{6DD48632-D26B-43DA-945E-B95EDF5E09DA}" dt="2018-12-28T09:47:05.065" v="77" actId="20577"/>
          <ac:spMkLst>
            <pc:docMk/>
            <pc:sldMk cId="3251177393" sldId="259"/>
            <ac:spMk id="2" creationId="{D4771ADC-348B-4538-9608-C2731E686AAF}"/>
          </ac:spMkLst>
        </pc:spChg>
        <pc:spChg chg="del">
          <ac:chgData name="广辉 任" userId="b97d945b3c71589a" providerId="LiveId" clId="{6DD48632-D26B-43DA-945E-B95EDF5E09DA}" dt="2018-12-28T09:49:19.661" v="78" actId="478"/>
          <ac:spMkLst>
            <pc:docMk/>
            <pc:sldMk cId="3251177393" sldId="259"/>
            <ac:spMk id="3" creationId="{BB18A6BB-9A53-4A66-8406-C5336E105500}"/>
          </ac:spMkLst>
        </pc:spChg>
        <pc:picChg chg="add del mod">
          <ac:chgData name="广辉 任" userId="b97d945b3c71589a" providerId="LiveId" clId="{6DD48632-D26B-43DA-945E-B95EDF5E09DA}" dt="2018-12-28T11:34:16.087" v="271" actId="478"/>
          <ac:picMkLst>
            <pc:docMk/>
            <pc:sldMk cId="3251177393" sldId="259"/>
            <ac:picMk id="4" creationId="{9B0B961E-AFCB-48F2-8192-30F39274A25F}"/>
          </ac:picMkLst>
        </pc:picChg>
        <pc:picChg chg="add mod">
          <ac:chgData name="广辉 任" userId="b97d945b3c71589a" providerId="LiveId" clId="{6DD48632-D26B-43DA-945E-B95EDF5E09DA}" dt="2018-12-28T11:34:18.469" v="273" actId="1076"/>
          <ac:picMkLst>
            <pc:docMk/>
            <pc:sldMk cId="3251177393" sldId="259"/>
            <ac:picMk id="1026" creationId="{F1D0983F-D628-434F-95ED-1F08106BC920}"/>
          </ac:picMkLst>
        </pc:picChg>
      </pc:sldChg>
      <pc:sldChg chg="addSp delSp modSp add ord">
        <pc:chgData name="广辉 任" userId="b97d945b3c71589a" providerId="LiveId" clId="{6DD48632-D26B-43DA-945E-B95EDF5E09DA}" dt="2018-12-28T09:57:37.701" v="114" actId="1076"/>
        <pc:sldMkLst>
          <pc:docMk/>
          <pc:sldMk cId="1233931301" sldId="260"/>
        </pc:sldMkLst>
        <pc:spChg chg="mod">
          <ac:chgData name="广辉 任" userId="b97d945b3c71589a" providerId="LiveId" clId="{6DD48632-D26B-43DA-945E-B95EDF5E09DA}" dt="2018-12-28T09:49:53.453" v="90"/>
          <ac:spMkLst>
            <pc:docMk/>
            <pc:sldMk cId="1233931301" sldId="260"/>
            <ac:spMk id="2" creationId="{309CC62A-0375-4873-B3BA-225C3A457092}"/>
          </ac:spMkLst>
        </pc:spChg>
        <pc:spChg chg="del">
          <ac:chgData name="广辉 任" userId="b97d945b3c71589a" providerId="LiveId" clId="{6DD48632-D26B-43DA-945E-B95EDF5E09DA}" dt="2018-12-28T09:49:41.738" v="84" actId="478"/>
          <ac:spMkLst>
            <pc:docMk/>
            <pc:sldMk cId="1233931301" sldId="260"/>
            <ac:spMk id="3" creationId="{A2CC5A43-4C96-4E59-A43E-FF7A1CE3CAC2}"/>
          </ac:spMkLst>
        </pc:spChg>
        <pc:picChg chg="add mod">
          <ac:chgData name="广辉 任" userId="b97d945b3c71589a" providerId="LiveId" clId="{6DD48632-D26B-43DA-945E-B95EDF5E09DA}" dt="2018-12-28T09:57:32.813" v="109" actId="1076"/>
          <ac:picMkLst>
            <pc:docMk/>
            <pc:sldMk cId="1233931301" sldId="260"/>
            <ac:picMk id="4" creationId="{E437B7F6-1A3D-4BA9-8B1C-4091680CA294}"/>
          </ac:picMkLst>
        </pc:picChg>
        <pc:picChg chg="add mod">
          <ac:chgData name="广辉 任" userId="b97d945b3c71589a" providerId="LiveId" clId="{6DD48632-D26B-43DA-945E-B95EDF5E09DA}" dt="2018-12-28T09:57:37.701" v="114" actId="1076"/>
          <ac:picMkLst>
            <pc:docMk/>
            <pc:sldMk cId="1233931301" sldId="260"/>
            <ac:picMk id="5" creationId="{A946AA72-7589-4068-AE09-5246C853E475}"/>
          </ac:picMkLst>
        </pc:picChg>
      </pc:sldChg>
      <pc:sldChg chg="modSp add ord">
        <pc:chgData name="广辉 任" userId="b97d945b3c71589a" providerId="LiveId" clId="{6DD48632-D26B-43DA-945E-B95EDF5E09DA}" dt="2018-12-28T09:50:52.888" v="98"/>
        <pc:sldMkLst>
          <pc:docMk/>
          <pc:sldMk cId="1831802887" sldId="261"/>
        </pc:sldMkLst>
        <pc:spChg chg="mod">
          <ac:chgData name="广辉 任" userId="b97d945b3c71589a" providerId="LiveId" clId="{6DD48632-D26B-43DA-945E-B95EDF5E09DA}" dt="2018-12-28T09:50:29.626" v="93"/>
          <ac:spMkLst>
            <pc:docMk/>
            <pc:sldMk cId="1831802887" sldId="261"/>
            <ac:spMk id="2" creationId="{9E8EE877-A61C-48DE-A3E5-569D16C2E2D7}"/>
          </ac:spMkLst>
        </pc:spChg>
        <pc:spChg chg="mod">
          <ac:chgData name="广辉 任" userId="b97d945b3c71589a" providerId="LiveId" clId="{6DD48632-D26B-43DA-945E-B95EDF5E09DA}" dt="2018-12-28T09:50:52.888" v="98"/>
          <ac:spMkLst>
            <pc:docMk/>
            <pc:sldMk cId="1831802887" sldId="261"/>
            <ac:spMk id="3" creationId="{1C69B846-A7F8-4145-9458-619872567B75}"/>
          </ac:spMkLst>
        </pc:spChg>
      </pc:sldChg>
      <pc:sldChg chg="addSp delSp modSp add">
        <pc:chgData name="广辉 任" userId="b97d945b3c71589a" providerId="LiveId" clId="{6DD48632-D26B-43DA-945E-B95EDF5E09DA}" dt="2018-12-28T09:53:18.408" v="108" actId="1076"/>
        <pc:sldMkLst>
          <pc:docMk/>
          <pc:sldMk cId="3081996747" sldId="262"/>
        </pc:sldMkLst>
        <pc:spChg chg="mod">
          <ac:chgData name="广辉 任" userId="b97d945b3c71589a" providerId="LiveId" clId="{6DD48632-D26B-43DA-945E-B95EDF5E09DA}" dt="2018-12-28T09:52:51.509" v="100"/>
          <ac:spMkLst>
            <pc:docMk/>
            <pc:sldMk cId="3081996747" sldId="262"/>
            <ac:spMk id="2" creationId="{1FB8C5AB-1F75-483B-B491-53FD3BD04E97}"/>
          </ac:spMkLst>
        </pc:spChg>
        <pc:spChg chg="del">
          <ac:chgData name="广辉 任" userId="b97d945b3c71589a" providerId="LiveId" clId="{6DD48632-D26B-43DA-945E-B95EDF5E09DA}" dt="2018-12-28T09:53:14.297" v="103" actId="478"/>
          <ac:spMkLst>
            <pc:docMk/>
            <pc:sldMk cId="3081996747" sldId="262"/>
            <ac:spMk id="3" creationId="{9F4CE2DF-04CD-4517-A3AF-EEF8E732C776}"/>
          </ac:spMkLst>
        </pc:spChg>
        <pc:picChg chg="add mod">
          <ac:chgData name="广辉 任" userId="b97d945b3c71589a" providerId="LiveId" clId="{6DD48632-D26B-43DA-945E-B95EDF5E09DA}" dt="2018-12-28T09:53:18.408" v="108" actId="1076"/>
          <ac:picMkLst>
            <pc:docMk/>
            <pc:sldMk cId="3081996747" sldId="262"/>
            <ac:picMk id="4" creationId="{0FD2AFCA-3E9D-4D89-8C08-A9EF190B302A}"/>
          </ac:picMkLst>
        </pc:picChg>
      </pc:sldChg>
      <pc:sldChg chg="modSp add">
        <pc:chgData name="广辉 任" userId="b97d945b3c71589a" providerId="LiveId" clId="{6DD48632-D26B-43DA-945E-B95EDF5E09DA}" dt="2018-12-28T10:03:34.468" v="123"/>
        <pc:sldMkLst>
          <pc:docMk/>
          <pc:sldMk cId="766937351" sldId="263"/>
        </pc:sldMkLst>
        <pc:spChg chg="mod">
          <ac:chgData name="广辉 任" userId="b97d945b3c71589a" providerId="LiveId" clId="{6DD48632-D26B-43DA-945E-B95EDF5E09DA}" dt="2018-12-28T10:00:08.533" v="116"/>
          <ac:spMkLst>
            <pc:docMk/>
            <pc:sldMk cId="766937351" sldId="263"/>
            <ac:spMk id="2" creationId="{60A83CFC-B8E0-43B6-A98A-18FD930AEE9A}"/>
          </ac:spMkLst>
        </pc:spChg>
        <pc:spChg chg="mod">
          <ac:chgData name="广辉 任" userId="b97d945b3c71589a" providerId="LiveId" clId="{6DD48632-D26B-43DA-945E-B95EDF5E09DA}" dt="2018-12-28T10:03:34.468" v="123"/>
          <ac:spMkLst>
            <pc:docMk/>
            <pc:sldMk cId="766937351" sldId="263"/>
            <ac:spMk id="3" creationId="{F85B4F1B-BE34-4CF2-A1AD-C4728BCF602D}"/>
          </ac:spMkLst>
        </pc:spChg>
      </pc:sldChg>
      <pc:sldChg chg="addSp delSp modSp add">
        <pc:chgData name="广辉 任" userId="b97d945b3c71589a" providerId="LiveId" clId="{6DD48632-D26B-43DA-945E-B95EDF5E09DA}" dt="2018-12-28T10:09:41.314" v="134" actId="14100"/>
        <pc:sldMkLst>
          <pc:docMk/>
          <pc:sldMk cId="3024383533" sldId="264"/>
        </pc:sldMkLst>
        <pc:spChg chg="mod">
          <ac:chgData name="广辉 任" userId="b97d945b3c71589a" providerId="LiveId" clId="{6DD48632-D26B-43DA-945E-B95EDF5E09DA}" dt="2018-12-28T10:09:31.490" v="126"/>
          <ac:spMkLst>
            <pc:docMk/>
            <pc:sldMk cId="3024383533" sldId="264"/>
            <ac:spMk id="2" creationId="{5A41E4D4-9151-458F-AB30-ED0C6016842D}"/>
          </ac:spMkLst>
        </pc:spChg>
        <pc:spChg chg="del">
          <ac:chgData name="广辉 任" userId="b97d945b3c71589a" providerId="LiveId" clId="{6DD48632-D26B-43DA-945E-B95EDF5E09DA}" dt="2018-12-28T10:09:33.874" v="127" actId="478"/>
          <ac:spMkLst>
            <pc:docMk/>
            <pc:sldMk cId="3024383533" sldId="264"/>
            <ac:spMk id="3" creationId="{F35E33B6-A3BF-4857-B8B1-131FC235CF64}"/>
          </ac:spMkLst>
        </pc:spChg>
        <pc:picChg chg="add mod">
          <ac:chgData name="广辉 任" userId="b97d945b3c71589a" providerId="LiveId" clId="{6DD48632-D26B-43DA-945E-B95EDF5E09DA}" dt="2018-12-28T10:09:41.314" v="134" actId="14100"/>
          <ac:picMkLst>
            <pc:docMk/>
            <pc:sldMk cId="3024383533" sldId="264"/>
            <ac:picMk id="4" creationId="{23BD432E-65D0-4734-B820-C4F8C8971BE2}"/>
          </ac:picMkLst>
        </pc:picChg>
      </pc:sldChg>
      <pc:sldChg chg="modSp add">
        <pc:chgData name="广辉 任" userId="b97d945b3c71589a" providerId="LiveId" clId="{6DD48632-D26B-43DA-945E-B95EDF5E09DA}" dt="2018-12-28T11:35:17.860" v="313"/>
        <pc:sldMkLst>
          <pc:docMk/>
          <pc:sldMk cId="4144738931" sldId="265"/>
        </pc:sldMkLst>
        <pc:spChg chg="mod">
          <ac:chgData name="广辉 任" userId="b97d945b3c71589a" providerId="LiveId" clId="{6DD48632-D26B-43DA-945E-B95EDF5E09DA}" dt="2018-12-28T10:10:04.656" v="152"/>
          <ac:spMkLst>
            <pc:docMk/>
            <pc:sldMk cId="4144738931" sldId="265"/>
            <ac:spMk id="2" creationId="{3981DAE2-15F8-4EAA-AFA8-E16C632B1A36}"/>
          </ac:spMkLst>
        </pc:spChg>
        <pc:spChg chg="mod">
          <ac:chgData name="广辉 任" userId="b97d945b3c71589a" providerId="LiveId" clId="{6DD48632-D26B-43DA-945E-B95EDF5E09DA}" dt="2018-12-28T11:35:17.860" v="313"/>
          <ac:spMkLst>
            <pc:docMk/>
            <pc:sldMk cId="4144738931" sldId="265"/>
            <ac:spMk id="3" creationId="{60261215-F222-47EF-B748-9E9F4259543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8A5112-CBF2-400D-80B8-D9F56B366791}"/>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14575BA-C7E0-4BEB-90DD-7C2E47261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B92B9BE-133D-446D-82CF-E76C22119B05}"/>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4A66D0D9-B8BA-49FE-9C27-78481DAA9DD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FF80DD2-5BA5-4067-9508-38A06F9657D2}"/>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295348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01D1FD-7501-4E3C-BFF8-9084A760BE5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E62F2B2-30B2-4772-8CA2-1FA82F17AFC5}"/>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02FE487-12B3-4FE5-AA42-D564E32BFC2F}"/>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DAFA1671-7108-4E4C-BF66-89C82BBEB17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1FF3EB2-948E-489A-BFAF-ADCA3BE67CD2}"/>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181193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EC9CC0F-6E70-49D1-9C56-B1103C00625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7AFF857-F5B1-4D16-95C9-E2E60751799A}"/>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D0BD6F2-0EA0-42EE-86AB-FF0B9FBB8D4F}"/>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4A9A7BF0-32BC-42C6-B705-BD87BBF232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21326F5-89A3-480B-BC4E-9D9A0450F998}"/>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30429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0EF791-7B9A-429E-AB8E-7056D6C07AE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2ADF03F-F9DB-4EAD-BCDE-C8CFF05EE33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13BF174-4BC9-470A-81CE-2F092D4126D6}"/>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3FB4EFD6-3EEE-4F47-B989-0150DD6A0EE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2EB3A1-7584-44C6-8BCA-AE755EDBE689}"/>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83592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521B91-A0E7-4F1C-A1DE-87740C85222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3AB7A23-26B0-4CB6-B83A-458FD2BC93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42F14298-B54B-4CF1-8BA9-A7D8C16BC97F}"/>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0943E211-1B1A-4400-A578-F815843DD46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F97C218-531B-466C-9E35-29CB558B671A}"/>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194173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A9AFFE-E857-4262-99B7-754B845017B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7FFC411-8098-4647-AAED-0EC9A6D8A7AD}"/>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25051766-67D3-4031-BA16-6EE590EA3910}"/>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0C6F846A-A3BE-40AB-95B3-8DD476EF466A}"/>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6" name="页脚占位符 5">
            <a:extLst>
              <a:ext uri="{FF2B5EF4-FFF2-40B4-BE49-F238E27FC236}">
                <a16:creationId xmlns:a16="http://schemas.microsoft.com/office/drawing/2014/main" id="{4B0B5794-1BC9-4F74-90CA-C34F4633FF5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65AFC3-2DEA-4D76-9A8F-427EFB3893EF}"/>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264183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8CA8B0-CAB6-46E4-BCBD-ACA2C4F0751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2EAE0F6-ACC7-4402-8BAB-B168373A96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13C394B-6B01-4E10-A8CC-464881A7F97C}"/>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EE9186D-DD31-4C88-8327-647AD427A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7E5CEE03-8C92-4879-961F-AA795A7B2A7C}"/>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322460F-3168-4D18-9556-1863D9769214}"/>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8" name="页脚占位符 7">
            <a:extLst>
              <a:ext uri="{FF2B5EF4-FFF2-40B4-BE49-F238E27FC236}">
                <a16:creationId xmlns:a16="http://schemas.microsoft.com/office/drawing/2014/main" id="{4EB7313A-DB50-4352-B505-BA96338327A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47839CD-F83A-4851-B79B-D774470B1F7F}"/>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167504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30F544-DCB0-493C-BBA2-A22D10EF6F1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C8C1CFB-B962-4C79-A78F-5A3D4E0B2A0E}"/>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4" name="页脚占位符 3">
            <a:extLst>
              <a:ext uri="{FF2B5EF4-FFF2-40B4-BE49-F238E27FC236}">
                <a16:creationId xmlns:a16="http://schemas.microsoft.com/office/drawing/2014/main" id="{7DBFE4E8-98DE-4AB0-9391-76CF63A4D0F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D7DA892-863F-43ED-9385-DDD23E8BF31B}"/>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109033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9B3C18E-380C-4E9D-9A7E-AF01BDD1F43C}"/>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3" name="页脚占位符 2">
            <a:extLst>
              <a:ext uri="{FF2B5EF4-FFF2-40B4-BE49-F238E27FC236}">
                <a16:creationId xmlns:a16="http://schemas.microsoft.com/office/drawing/2014/main" id="{03E12FF7-BE5E-4270-8091-6C50CF3CF6A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DF9ACBE-8237-4A27-AB1B-C8EE9B96E901}"/>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196140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2573BA-BE3B-4C8A-8618-85E766BA4C2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C440010-183C-4421-A743-304620F4F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2C926D36-5C6F-4047-AD98-8FF3E203C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153631B-DF7D-4CF2-8B1A-64CACC58E683}"/>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6" name="页脚占位符 5">
            <a:extLst>
              <a:ext uri="{FF2B5EF4-FFF2-40B4-BE49-F238E27FC236}">
                <a16:creationId xmlns:a16="http://schemas.microsoft.com/office/drawing/2014/main" id="{6BA631E2-29B4-4BB0-B6FA-D6C2D07FE91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D933AB3-CF5A-47B5-9778-B03A9E796756}"/>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373543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FEFAE0-246E-4622-BA8C-C899638F158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19EB293-CD71-4153-BEB8-BF028354B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81DAC89-6DF7-437A-AE17-10AA6EB41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537D716-6C3F-4876-9165-294D6538D57C}"/>
              </a:ext>
            </a:extLst>
          </p:cNvPr>
          <p:cNvSpPr>
            <a:spLocks noGrp="1"/>
          </p:cNvSpPr>
          <p:nvPr>
            <p:ph type="dt" sz="half" idx="10"/>
          </p:nvPr>
        </p:nvSpPr>
        <p:spPr/>
        <p:txBody>
          <a:bodyPr/>
          <a:lstStyle/>
          <a:p>
            <a:fld id="{0FAB3351-6B45-4F0C-9CE8-39037DA24F34}" type="datetimeFigureOut">
              <a:rPr lang="zh-CN" altLang="en-US" smtClean="0"/>
              <a:t>2018-12-28</a:t>
            </a:fld>
            <a:endParaRPr lang="zh-CN" altLang="en-US"/>
          </a:p>
        </p:txBody>
      </p:sp>
      <p:sp>
        <p:nvSpPr>
          <p:cNvPr id="6" name="页脚占位符 5">
            <a:extLst>
              <a:ext uri="{FF2B5EF4-FFF2-40B4-BE49-F238E27FC236}">
                <a16:creationId xmlns:a16="http://schemas.microsoft.com/office/drawing/2014/main" id="{5D767921-FE46-45F7-B6E6-03DCADE138C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3577E8-8389-49C9-B94F-AB48063A4395}"/>
              </a:ext>
            </a:extLst>
          </p:cNvPr>
          <p:cNvSpPr>
            <a:spLocks noGrp="1"/>
          </p:cNvSpPr>
          <p:nvPr>
            <p:ph type="sldNum" sz="quarter" idx="12"/>
          </p:nvPr>
        </p:nvSpPr>
        <p:spPr/>
        <p:txBody>
          <a:body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59361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9B85FEB-54EE-4120-80AB-7D96B41457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8EC364C-EEC5-4A68-9CFF-D17B6B21F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BDE76A2-6F77-44AE-957D-2DB34F610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B3351-6B45-4F0C-9CE8-39037DA24F34}" type="datetimeFigureOut">
              <a:rPr lang="zh-CN" altLang="en-US" smtClean="0"/>
              <a:t>2018-12-28</a:t>
            </a:fld>
            <a:endParaRPr lang="zh-CN" altLang="en-US"/>
          </a:p>
        </p:txBody>
      </p:sp>
      <p:sp>
        <p:nvSpPr>
          <p:cNvPr id="5" name="页脚占位符 4">
            <a:extLst>
              <a:ext uri="{FF2B5EF4-FFF2-40B4-BE49-F238E27FC236}">
                <a16:creationId xmlns:a16="http://schemas.microsoft.com/office/drawing/2014/main" id="{C3515BB1-EF73-48B4-B8D8-3982D4EC60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30B52CF-B92C-4F68-A343-933CC57242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412FE-29A2-4F76-AD92-AD0D3EF6CF03}" type="slidenum">
              <a:rPr lang="zh-CN" altLang="en-US" smtClean="0"/>
              <a:t>‹#›</a:t>
            </a:fld>
            <a:endParaRPr lang="zh-CN" altLang="en-US"/>
          </a:p>
        </p:txBody>
      </p:sp>
    </p:spTree>
    <p:extLst>
      <p:ext uri="{BB962C8B-B14F-4D97-AF65-F5344CB8AC3E}">
        <p14:creationId xmlns:p14="http://schemas.microsoft.com/office/powerpoint/2010/main" val="3964281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F9768E0B-5AED-425E-8C1D-0D96606F52AA}"/>
              </a:ext>
            </a:extLst>
          </p:cNvPr>
          <p:cNvPicPr>
            <a:picLocks noChangeAspect="1"/>
          </p:cNvPicPr>
          <p:nvPr/>
        </p:nvPicPr>
        <p:blipFill>
          <a:blip r:embed="rId2"/>
          <a:stretch>
            <a:fillRect/>
          </a:stretch>
        </p:blipFill>
        <p:spPr>
          <a:xfrm>
            <a:off x="1959459" y="1746010"/>
            <a:ext cx="8273082" cy="1947099"/>
          </a:xfrm>
          <a:prstGeom prst="rect">
            <a:avLst/>
          </a:prstGeom>
        </p:spPr>
      </p:pic>
      <p:sp>
        <p:nvSpPr>
          <p:cNvPr id="3" name="副标题 2">
            <a:extLst>
              <a:ext uri="{FF2B5EF4-FFF2-40B4-BE49-F238E27FC236}">
                <a16:creationId xmlns:a16="http://schemas.microsoft.com/office/drawing/2014/main" id="{F2683E30-EFCA-4E9D-989E-949436377B72}"/>
              </a:ext>
            </a:extLst>
          </p:cNvPr>
          <p:cNvSpPr>
            <a:spLocks noGrp="1"/>
          </p:cNvSpPr>
          <p:nvPr>
            <p:ph type="subTitle" idx="1"/>
          </p:nvPr>
        </p:nvSpPr>
        <p:spPr>
          <a:xfrm>
            <a:off x="1524000" y="3779592"/>
            <a:ext cx="9144000" cy="1655762"/>
          </a:xfrm>
        </p:spPr>
        <p:txBody>
          <a:bodyPr/>
          <a:lstStyle/>
          <a:p>
            <a:r>
              <a:rPr lang="en-US" altLang="zh-CN" dirty="0" err="1"/>
              <a:t>rgh</a:t>
            </a:r>
            <a:endParaRPr lang="zh-CN" altLang="en-US" dirty="0"/>
          </a:p>
        </p:txBody>
      </p:sp>
    </p:spTree>
    <p:extLst>
      <p:ext uri="{BB962C8B-B14F-4D97-AF65-F5344CB8AC3E}">
        <p14:creationId xmlns:p14="http://schemas.microsoft.com/office/powerpoint/2010/main" val="540639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81DAE2-15F8-4EAA-AFA8-E16C632B1A36}"/>
              </a:ext>
            </a:extLst>
          </p:cNvPr>
          <p:cNvSpPr>
            <a:spLocks noGrp="1"/>
          </p:cNvSpPr>
          <p:nvPr>
            <p:ph type="title"/>
          </p:nvPr>
        </p:nvSpPr>
        <p:spPr/>
        <p:txBody>
          <a:bodyPr/>
          <a:lstStyle/>
          <a:p>
            <a:r>
              <a:rPr lang="zh-CN" altLang="en-US" dirty="0"/>
              <a:t>一点看法</a:t>
            </a:r>
          </a:p>
        </p:txBody>
      </p:sp>
      <p:sp>
        <p:nvSpPr>
          <p:cNvPr id="3" name="内容占位符 2">
            <a:extLst>
              <a:ext uri="{FF2B5EF4-FFF2-40B4-BE49-F238E27FC236}">
                <a16:creationId xmlns:a16="http://schemas.microsoft.com/office/drawing/2014/main" id="{60261215-F222-47EF-B748-9E9F4259543A}"/>
              </a:ext>
            </a:extLst>
          </p:cNvPr>
          <p:cNvSpPr>
            <a:spLocks noGrp="1"/>
          </p:cNvSpPr>
          <p:nvPr>
            <p:ph idx="1"/>
          </p:nvPr>
        </p:nvSpPr>
        <p:spPr/>
        <p:txBody>
          <a:bodyPr/>
          <a:lstStyle/>
          <a:p>
            <a:r>
              <a:rPr lang="zh-CN" altLang="en-US" dirty="0"/>
              <a:t>贡献点很明确</a:t>
            </a:r>
            <a:endParaRPr lang="en-US" altLang="zh-CN" dirty="0"/>
          </a:p>
          <a:p>
            <a:r>
              <a:rPr lang="zh-CN" altLang="en-US" dirty="0"/>
              <a:t>实验太太太充分了，各种消融</a:t>
            </a:r>
            <a:endParaRPr lang="en-US" altLang="zh-CN" dirty="0"/>
          </a:p>
          <a:p>
            <a:r>
              <a:rPr lang="zh-CN" altLang="en-US" dirty="0"/>
              <a:t>能不能在时间维度加</a:t>
            </a:r>
            <a:r>
              <a:rPr lang="en-US" altLang="zh-CN" dirty="0"/>
              <a:t>deformable conv</a:t>
            </a:r>
            <a:r>
              <a:rPr lang="zh-CN" altLang="en-US"/>
              <a:t>的思想</a:t>
            </a:r>
            <a:endParaRPr lang="en-US" altLang="zh-CN" dirty="0"/>
          </a:p>
          <a:p>
            <a:endParaRPr lang="zh-CN" altLang="en-US" dirty="0"/>
          </a:p>
        </p:txBody>
      </p:sp>
    </p:spTree>
    <p:extLst>
      <p:ext uri="{BB962C8B-B14F-4D97-AF65-F5344CB8AC3E}">
        <p14:creationId xmlns:p14="http://schemas.microsoft.com/office/powerpoint/2010/main" val="414473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1BA7AE-25E7-498E-9E32-B215785A2F4A}"/>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0DFD88E2-ECBD-4918-B69A-B13A3EE5760C}"/>
              </a:ext>
            </a:extLst>
          </p:cNvPr>
          <p:cNvSpPr>
            <a:spLocks noGrp="1"/>
          </p:cNvSpPr>
          <p:nvPr>
            <p:ph idx="1"/>
          </p:nvPr>
        </p:nvSpPr>
        <p:spPr/>
        <p:txBody>
          <a:bodyPr/>
          <a:lstStyle/>
          <a:p>
            <a:r>
              <a:rPr lang="en-US" altLang="zh-CN" dirty="0"/>
              <a:t>A person is always in the “person” category even though he/she can transit from walking to running. The recognition of the </a:t>
            </a:r>
            <a:r>
              <a:rPr lang="en-US" altLang="zh-CN" dirty="0">
                <a:solidFill>
                  <a:srgbClr val="FF0000"/>
                </a:solidFill>
              </a:rPr>
              <a:t>categorical semantics </a:t>
            </a:r>
            <a:r>
              <a:rPr lang="en-US" altLang="zh-CN" dirty="0"/>
              <a:t>(as well as their colors, textures, lighting etc.) can be refreshed relatively </a:t>
            </a:r>
            <a:r>
              <a:rPr lang="en-US" altLang="zh-CN" dirty="0">
                <a:solidFill>
                  <a:srgbClr val="FF0000"/>
                </a:solidFill>
              </a:rPr>
              <a:t>slowly</a:t>
            </a:r>
            <a:r>
              <a:rPr lang="en-US" altLang="zh-CN" dirty="0"/>
              <a:t>.</a:t>
            </a:r>
          </a:p>
          <a:p>
            <a:r>
              <a:rPr lang="en-US" altLang="zh-CN" dirty="0"/>
              <a:t>The motion being performed can evolve much faster than their subject identities, such as clapping, waving, shaking, walking, or jumping. It can be desired to use fast refreshing frames (high temporal resolution) to effectively model the potentially </a:t>
            </a:r>
            <a:r>
              <a:rPr lang="en-US" altLang="zh-CN" dirty="0">
                <a:solidFill>
                  <a:srgbClr val="FF0000"/>
                </a:solidFill>
              </a:rPr>
              <a:t>fast changing motion</a:t>
            </a:r>
            <a:r>
              <a:rPr lang="en-US" altLang="zh-CN" dirty="0"/>
              <a:t>.</a:t>
            </a:r>
            <a:endParaRPr lang="zh-CN" altLang="en-US" dirty="0"/>
          </a:p>
        </p:txBody>
      </p:sp>
    </p:spTree>
    <p:extLst>
      <p:ext uri="{BB962C8B-B14F-4D97-AF65-F5344CB8AC3E}">
        <p14:creationId xmlns:p14="http://schemas.microsoft.com/office/powerpoint/2010/main" val="341619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9CCD31-7C47-4A74-9C95-90852A7698F6}"/>
              </a:ext>
            </a:extLst>
          </p:cNvPr>
          <p:cNvSpPr>
            <a:spLocks noGrp="1"/>
          </p:cNvSpPr>
          <p:nvPr>
            <p:ph type="title"/>
          </p:nvPr>
        </p:nvSpPr>
        <p:spPr/>
        <p:txBody>
          <a:bodyPr/>
          <a:lstStyle/>
          <a:p>
            <a:r>
              <a:rPr lang="en-US" altLang="zh-CN" dirty="0"/>
              <a:t>Framework</a:t>
            </a:r>
            <a:endParaRPr lang="zh-CN" altLang="en-US" dirty="0"/>
          </a:p>
        </p:txBody>
      </p:sp>
      <p:pic>
        <p:nvPicPr>
          <p:cNvPr id="4" name="图片 3">
            <a:extLst>
              <a:ext uri="{FF2B5EF4-FFF2-40B4-BE49-F238E27FC236}">
                <a16:creationId xmlns:a16="http://schemas.microsoft.com/office/drawing/2014/main" id="{D0F83E94-3D88-4546-8C77-56DDAD50C4CC}"/>
              </a:ext>
            </a:extLst>
          </p:cNvPr>
          <p:cNvPicPr>
            <a:picLocks noChangeAspect="1"/>
          </p:cNvPicPr>
          <p:nvPr/>
        </p:nvPicPr>
        <p:blipFill>
          <a:blip r:embed="rId2"/>
          <a:stretch>
            <a:fillRect/>
          </a:stretch>
        </p:blipFill>
        <p:spPr>
          <a:xfrm>
            <a:off x="2015178" y="1877896"/>
            <a:ext cx="7455591" cy="3572993"/>
          </a:xfrm>
          <a:prstGeom prst="rect">
            <a:avLst/>
          </a:prstGeom>
        </p:spPr>
      </p:pic>
    </p:spTree>
    <p:extLst>
      <p:ext uri="{BB962C8B-B14F-4D97-AF65-F5344CB8AC3E}">
        <p14:creationId xmlns:p14="http://schemas.microsoft.com/office/powerpoint/2010/main" val="3469038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771ADC-348B-4538-9608-C2731E686AAF}"/>
              </a:ext>
            </a:extLst>
          </p:cNvPr>
          <p:cNvSpPr>
            <a:spLocks noGrp="1"/>
          </p:cNvSpPr>
          <p:nvPr>
            <p:ph type="title"/>
          </p:nvPr>
        </p:nvSpPr>
        <p:spPr/>
        <p:txBody>
          <a:bodyPr/>
          <a:lstStyle/>
          <a:p>
            <a:r>
              <a:rPr lang="en-US" altLang="zh-CN" dirty="0"/>
              <a:t>Review 3D Conv</a:t>
            </a:r>
            <a:endParaRPr lang="zh-CN" altLang="en-US" dirty="0"/>
          </a:p>
        </p:txBody>
      </p:sp>
      <p:pic>
        <p:nvPicPr>
          <p:cNvPr id="1026" name="Picture 2" descr="https://img-blog.csdn.net/20171030162612974?watermark/2/text/aHR0cDovL2Jsb2cuY3Nkbi5uZXQvdTAxNDE1NDM4MA==/font/5a6L5L2T/fontsize/400/fill/I0JBQkFCMA==/dissolve/70/gravity/SouthEast">
            <a:extLst>
              <a:ext uri="{FF2B5EF4-FFF2-40B4-BE49-F238E27FC236}">
                <a16:creationId xmlns:a16="http://schemas.microsoft.com/office/drawing/2014/main" id="{F1D0983F-D628-434F-95ED-1F08106BC9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12" y="2276475"/>
            <a:ext cx="11153775"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177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9CC62A-0375-4873-B3BA-225C3A457092}"/>
              </a:ext>
            </a:extLst>
          </p:cNvPr>
          <p:cNvSpPr>
            <a:spLocks noGrp="1"/>
          </p:cNvSpPr>
          <p:nvPr>
            <p:ph type="title"/>
          </p:nvPr>
        </p:nvSpPr>
        <p:spPr/>
        <p:txBody>
          <a:bodyPr/>
          <a:lstStyle/>
          <a:p>
            <a:r>
              <a:rPr lang="en-US" altLang="zh-CN" dirty="0"/>
              <a:t>An example instantiation of the </a:t>
            </a:r>
            <a:r>
              <a:rPr lang="en-US" altLang="zh-CN" dirty="0" err="1"/>
              <a:t>SlowFast</a:t>
            </a:r>
            <a:r>
              <a:rPr lang="en-US" altLang="zh-CN" dirty="0"/>
              <a:t> network.</a:t>
            </a:r>
            <a:endParaRPr lang="zh-CN" altLang="en-US" dirty="0"/>
          </a:p>
        </p:txBody>
      </p:sp>
      <p:pic>
        <p:nvPicPr>
          <p:cNvPr id="4" name="图片 3">
            <a:extLst>
              <a:ext uri="{FF2B5EF4-FFF2-40B4-BE49-F238E27FC236}">
                <a16:creationId xmlns:a16="http://schemas.microsoft.com/office/drawing/2014/main" id="{E437B7F6-1A3D-4BA9-8B1C-4091680CA294}"/>
              </a:ext>
            </a:extLst>
          </p:cNvPr>
          <p:cNvPicPr>
            <a:picLocks noChangeAspect="1"/>
          </p:cNvPicPr>
          <p:nvPr/>
        </p:nvPicPr>
        <p:blipFill>
          <a:blip r:embed="rId2"/>
          <a:stretch>
            <a:fillRect/>
          </a:stretch>
        </p:blipFill>
        <p:spPr>
          <a:xfrm>
            <a:off x="1126554" y="1526493"/>
            <a:ext cx="5437766" cy="4829919"/>
          </a:xfrm>
          <a:prstGeom prst="rect">
            <a:avLst/>
          </a:prstGeom>
        </p:spPr>
      </p:pic>
      <p:pic>
        <p:nvPicPr>
          <p:cNvPr id="5" name="图片 4">
            <a:extLst>
              <a:ext uri="{FF2B5EF4-FFF2-40B4-BE49-F238E27FC236}">
                <a16:creationId xmlns:a16="http://schemas.microsoft.com/office/drawing/2014/main" id="{A946AA72-7589-4068-AE09-5246C853E475}"/>
              </a:ext>
            </a:extLst>
          </p:cNvPr>
          <p:cNvPicPr>
            <a:picLocks noChangeAspect="1"/>
          </p:cNvPicPr>
          <p:nvPr/>
        </p:nvPicPr>
        <p:blipFill>
          <a:blip r:embed="rId3"/>
          <a:stretch>
            <a:fillRect/>
          </a:stretch>
        </p:blipFill>
        <p:spPr>
          <a:xfrm>
            <a:off x="6629478" y="3004776"/>
            <a:ext cx="5021193" cy="1873351"/>
          </a:xfrm>
          <a:prstGeom prst="rect">
            <a:avLst/>
          </a:prstGeom>
        </p:spPr>
      </p:pic>
    </p:spTree>
    <p:extLst>
      <p:ext uri="{BB962C8B-B14F-4D97-AF65-F5344CB8AC3E}">
        <p14:creationId xmlns:p14="http://schemas.microsoft.com/office/powerpoint/2010/main" val="123393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A83CFC-B8E0-43B6-A98A-18FD930AEE9A}"/>
              </a:ext>
            </a:extLst>
          </p:cNvPr>
          <p:cNvSpPr>
            <a:spLocks noGrp="1"/>
          </p:cNvSpPr>
          <p:nvPr>
            <p:ph type="title"/>
          </p:nvPr>
        </p:nvSpPr>
        <p:spPr/>
        <p:txBody>
          <a:bodyPr/>
          <a:lstStyle/>
          <a:p>
            <a:r>
              <a:rPr lang="en-US" altLang="zh-CN" dirty="0"/>
              <a:t>Slow pathway</a:t>
            </a:r>
            <a:endParaRPr lang="zh-CN" altLang="en-US" dirty="0"/>
          </a:p>
        </p:txBody>
      </p:sp>
      <p:sp>
        <p:nvSpPr>
          <p:cNvPr id="3" name="内容占位符 2">
            <a:extLst>
              <a:ext uri="{FF2B5EF4-FFF2-40B4-BE49-F238E27FC236}">
                <a16:creationId xmlns:a16="http://schemas.microsoft.com/office/drawing/2014/main" id="{F85B4F1B-BE34-4CF2-A1AD-C4728BCF602D}"/>
              </a:ext>
            </a:extLst>
          </p:cNvPr>
          <p:cNvSpPr>
            <a:spLocks noGrp="1"/>
          </p:cNvSpPr>
          <p:nvPr>
            <p:ph idx="1"/>
          </p:nvPr>
        </p:nvSpPr>
        <p:spPr/>
        <p:txBody>
          <a:bodyPr/>
          <a:lstStyle/>
          <a:p>
            <a:r>
              <a:rPr lang="en-US" altLang="zh-CN" dirty="0"/>
              <a:t>The key concept in our Slow pathway is a large temporal stride τ on input frames, i.e., it processes </a:t>
            </a:r>
            <a:r>
              <a:rPr lang="en-US" altLang="zh-CN" dirty="0">
                <a:solidFill>
                  <a:srgbClr val="FF0000"/>
                </a:solidFill>
              </a:rPr>
              <a:t>only one out of τ frames</a:t>
            </a:r>
            <a:r>
              <a:rPr lang="en-US" altLang="zh-CN" dirty="0"/>
              <a:t>. </a:t>
            </a:r>
          </a:p>
          <a:p>
            <a:r>
              <a:rPr lang="en-US" altLang="zh-CN" dirty="0"/>
              <a:t>A typical value of τ we studied is </a:t>
            </a:r>
            <a:r>
              <a:rPr lang="en-US" altLang="zh-CN" dirty="0">
                <a:solidFill>
                  <a:srgbClr val="FF0000"/>
                </a:solidFill>
              </a:rPr>
              <a:t>16</a:t>
            </a:r>
            <a:r>
              <a:rPr lang="en-US" altLang="zh-CN" dirty="0"/>
              <a:t>—this refreshing speed is roughly 2 frames sampled per second for 30-fps videos</a:t>
            </a:r>
          </a:p>
          <a:p>
            <a:r>
              <a:rPr lang="en-US" altLang="zh-CN" dirty="0"/>
              <a:t>Denoting the number of frames sampled by the Slow pathway as T, the raw clip length is T × τ frames.</a:t>
            </a:r>
            <a:endParaRPr lang="zh-CN" altLang="en-US" dirty="0"/>
          </a:p>
        </p:txBody>
      </p:sp>
    </p:spTree>
    <p:extLst>
      <p:ext uri="{BB962C8B-B14F-4D97-AF65-F5344CB8AC3E}">
        <p14:creationId xmlns:p14="http://schemas.microsoft.com/office/powerpoint/2010/main" val="76693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8EE877-A61C-48DE-A3E5-569D16C2E2D7}"/>
              </a:ext>
            </a:extLst>
          </p:cNvPr>
          <p:cNvSpPr>
            <a:spLocks noGrp="1"/>
          </p:cNvSpPr>
          <p:nvPr>
            <p:ph type="title"/>
          </p:nvPr>
        </p:nvSpPr>
        <p:spPr/>
        <p:txBody>
          <a:bodyPr/>
          <a:lstStyle/>
          <a:p>
            <a:r>
              <a:rPr lang="en-US" altLang="zh-CN" dirty="0"/>
              <a:t>Fast pathway</a:t>
            </a:r>
            <a:endParaRPr lang="zh-CN" altLang="en-US" dirty="0"/>
          </a:p>
        </p:txBody>
      </p:sp>
      <p:sp>
        <p:nvSpPr>
          <p:cNvPr id="3" name="内容占位符 2">
            <a:extLst>
              <a:ext uri="{FF2B5EF4-FFF2-40B4-BE49-F238E27FC236}">
                <a16:creationId xmlns:a16="http://schemas.microsoft.com/office/drawing/2014/main" id="{1C69B846-A7F8-4145-9458-619872567B75}"/>
              </a:ext>
            </a:extLst>
          </p:cNvPr>
          <p:cNvSpPr>
            <a:spLocks noGrp="1"/>
          </p:cNvSpPr>
          <p:nvPr>
            <p:ph idx="1"/>
          </p:nvPr>
        </p:nvSpPr>
        <p:spPr/>
        <p:txBody>
          <a:bodyPr/>
          <a:lstStyle/>
          <a:p>
            <a:r>
              <a:rPr lang="en-US" altLang="zh-CN" dirty="0"/>
              <a:t>High frame rate</a:t>
            </a:r>
          </a:p>
          <a:p>
            <a:r>
              <a:rPr lang="en-US" altLang="zh-CN" dirty="0"/>
              <a:t>High temporal resolution features.</a:t>
            </a:r>
          </a:p>
          <a:p>
            <a:r>
              <a:rPr lang="en-US" altLang="zh-CN" dirty="0"/>
              <a:t>Low channel capacity</a:t>
            </a:r>
            <a:endParaRPr lang="zh-CN" altLang="en-US" dirty="0"/>
          </a:p>
        </p:txBody>
      </p:sp>
    </p:spTree>
    <p:extLst>
      <p:ext uri="{BB962C8B-B14F-4D97-AF65-F5344CB8AC3E}">
        <p14:creationId xmlns:p14="http://schemas.microsoft.com/office/powerpoint/2010/main" val="183180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B8C5AB-1F75-483B-B491-53FD3BD04E97}"/>
              </a:ext>
            </a:extLst>
          </p:cNvPr>
          <p:cNvSpPr>
            <a:spLocks noGrp="1"/>
          </p:cNvSpPr>
          <p:nvPr>
            <p:ph type="title"/>
          </p:nvPr>
        </p:nvSpPr>
        <p:spPr/>
        <p:txBody>
          <a:bodyPr/>
          <a:lstStyle/>
          <a:p>
            <a:r>
              <a:rPr lang="en-US" altLang="zh-CN" dirty="0"/>
              <a:t>Lateral connections</a:t>
            </a:r>
            <a:endParaRPr lang="zh-CN" altLang="en-US" dirty="0"/>
          </a:p>
        </p:txBody>
      </p:sp>
      <p:pic>
        <p:nvPicPr>
          <p:cNvPr id="4" name="图片 3">
            <a:extLst>
              <a:ext uri="{FF2B5EF4-FFF2-40B4-BE49-F238E27FC236}">
                <a16:creationId xmlns:a16="http://schemas.microsoft.com/office/drawing/2014/main" id="{0FD2AFCA-3E9D-4D89-8C08-A9EF190B302A}"/>
              </a:ext>
            </a:extLst>
          </p:cNvPr>
          <p:cNvPicPr>
            <a:picLocks noChangeAspect="1"/>
          </p:cNvPicPr>
          <p:nvPr/>
        </p:nvPicPr>
        <p:blipFill>
          <a:blip r:embed="rId2"/>
          <a:stretch>
            <a:fillRect/>
          </a:stretch>
        </p:blipFill>
        <p:spPr>
          <a:xfrm>
            <a:off x="1348495" y="2108187"/>
            <a:ext cx="5910932" cy="2366158"/>
          </a:xfrm>
          <a:prstGeom prst="rect">
            <a:avLst/>
          </a:prstGeom>
        </p:spPr>
      </p:pic>
    </p:spTree>
    <p:extLst>
      <p:ext uri="{BB962C8B-B14F-4D97-AF65-F5344CB8AC3E}">
        <p14:creationId xmlns:p14="http://schemas.microsoft.com/office/powerpoint/2010/main" val="308199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41E4D4-9151-458F-AB30-ED0C6016842D}"/>
              </a:ext>
            </a:extLst>
          </p:cNvPr>
          <p:cNvSpPr>
            <a:spLocks noGrp="1"/>
          </p:cNvSpPr>
          <p:nvPr>
            <p:ph type="title"/>
          </p:nvPr>
        </p:nvSpPr>
        <p:spPr/>
        <p:txBody>
          <a:bodyPr/>
          <a:lstStyle/>
          <a:p>
            <a:r>
              <a:rPr lang="en-US" altLang="zh-CN" dirty="0"/>
              <a:t>Experiment</a:t>
            </a:r>
            <a:endParaRPr lang="zh-CN" altLang="en-US" dirty="0"/>
          </a:p>
        </p:txBody>
      </p:sp>
      <p:pic>
        <p:nvPicPr>
          <p:cNvPr id="4" name="图片 3">
            <a:extLst>
              <a:ext uri="{FF2B5EF4-FFF2-40B4-BE49-F238E27FC236}">
                <a16:creationId xmlns:a16="http://schemas.microsoft.com/office/drawing/2014/main" id="{23BD432E-65D0-4734-B820-C4F8C8971BE2}"/>
              </a:ext>
            </a:extLst>
          </p:cNvPr>
          <p:cNvPicPr>
            <a:picLocks noChangeAspect="1"/>
          </p:cNvPicPr>
          <p:nvPr/>
        </p:nvPicPr>
        <p:blipFill>
          <a:blip r:embed="rId2"/>
          <a:stretch>
            <a:fillRect/>
          </a:stretch>
        </p:blipFill>
        <p:spPr>
          <a:xfrm>
            <a:off x="2108433" y="1328731"/>
            <a:ext cx="7751518" cy="5382787"/>
          </a:xfrm>
          <a:prstGeom prst="rect">
            <a:avLst/>
          </a:prstGeom>
        </p:spPr>
      </p:pic>
    </p:spTree>
    <p:extLst>
      <p:ext uri="{BB962C8B-B14F-4D97-AF65-F5344CB8AC3E}">
        <p14:creationId xmlns:p14="http://schemas.microsoft.com/office/powerpoint/2010/main" val="302438353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227</Words>
  <Application>Microsoft Office PowerPoint</Application>
  <PresentationFormat>宽屏</PresentationFormat>
  <Paragraphs>21</Paragraphs>
  <Slides>10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等线</vt:lpstr>
      <vt:lpstr>等线 Light</vt:lpstr>
      <vt:lpstr>Arial</vt:lpstr>
      <vt:lpstr>Office 主题​​</vt:lpstr>
      <vt:lpstr>PowerPoint 演示文稿</vt:lpstr>
      <vt:lpstr>Motivation</vt:lpstr>
      <vt:lpstr>Framework</vt:lpstr>
      <vt:lpstr>Review 3D Conv</vt:lpstr>
      <vt:lpstr>An example instantiation of the SlowFast network.</vt:lpstr>
      <vt:lpstr>Slow pathway</vt:lpstr>
      <vt:lpstr>Fast pathway</vt:lpstr>
      <vt:lpstr>Lateral connections</vt:lpstr>
      <vt:lpstr>Experiment</vt:lpstr>
      <vt:lpstr>一点看法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广辉 任</dc:creator>
  <cp:lastModifiedBy>广辉 任</cp:lastModifiedBy>
  <cp:revision>1</cp:revision>
  <dcterms:created xsi:type="dcterms:W3CDTF">2018-12-28T09:30:37Z</dcterms:created>
  <dcterms:modified xsi:type="dcterms:W3CDTF">2018-12-28T11:35:18Z</dcterms:modified>
</cp:coreProperties>
</file>