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3" r:id="rId6"/>
    <p:sldId id="261" r:id="rId7"/>
    <p:sldId id="260" r:id="rId8"/>
    <p:sldId id="265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07" autoAdjust="0"/>
  </p:normalViewPr>
  <p:slideViewPr>
    <p:cSldViewPr snapToGrid="0">
      <p:cViewPr varScale="1">
        <p:scale>
          <a:sx n="88" d="100"/>
          <a:sy n="88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广辉 任" userId="b97d945b3c71589a" providerId="LiveId" clId="{68673AD6-E30F-42AD-B70C-54AA46D84352}"/>
    <pc:docChg chg="custSel addSld delSld modSld">
      <pc:chgData name="广辉 任" userId="b97d945b3c71589a" providerId="LiveId" clId="{68673AD6-E30F-42AD-B70C-54AA46D84352}" dt="2020-01-05T07:18:06.980" v="20" actId="403"/>
      <pc:docMkLst>
        <pc:docMk/>
      </pc:docMkLst>
      <pc:sldChg chg="add">
        <pc:chgData name="广辉 任" userId="b97d945b3c71589a" providerId="LiveId" clId="{68673AD6-E30F-42AD-B70C-54AA46D84352}" dt="2020-01-05T07:12:28.932" v="0"/>
        <pc:sldMkLst>
          <pc:docMk/>
          <pc:sldMk cId="2506609043" sldId="263"/>
        </pc:sldMkLst>
      </pc:sldChg>
      <pc:sldChg chg="add del">
        <pc:chgData name="广辉 任" userId="b97d945b3c71589a" providerId="LiveId" clId="{68673AD6-E30F-42AD-B70C-54AA46D84352}" dt="2020-01-05T07:14:51.473" v="5" actId="47"/>
        <pc:sldMkLst>
          <pc:docMk/>
          <pc:sldMk cId="1280811875" sldId="264"/>
        </pc:sldMkLst>
      </pc:sldChg>
      <pc:sldChg chg="delSp modSp add">
        <pc:chgData name="广辉 任" userId="b97d945b3c71589a" providerId="LiveId" clId="{68673AD6-E30F-42AD-B70C-54AA46D84352}" dt="2020-01-05T07:18:06.980" v="20" actId="403"/>
        <pc:sldMkLst>
          <pc:docMk/>
          <pc:sldMk cId="1086057829" sldId="265"/>
        </pc:sldMkLst>
        <pc:spChg chg="mod">
          <ac:chgData name="广辉 任" userId="b97d945b3c71589a" providerId="LiveId" clId="{68673AD6-E30F-42AD-B70C-54AA46D84352}" dt="2020-01-05T07:18:06.980" v="20" actId="403"/>
          <ac:spMkLst>
            <pc:docMk/>
            <pc:sldMk cId="1086057829" sldId="265"/>
            <ac:spMk id="6" creationId="{48656665-D896-47E1-B993-1B491A58F5DD}"/>
          </ac:spMkLst>
        </pc:spChg>
        <pc:picChg chg="del">
          <ac:chgData name="广辉 任" userId="b97d945b3c71589a" providerId="LiveId" clId="{68673AD6-E30F-42AD-B70C-54AA46D84352}" dt="2020-01-05T07:15:04.296" v="8" actId="478"/>
          <ac:picMkLst>
            <pc:docMk/>
            <pc:sldMk cId="1086057829" sldId="265"/>
            <ac:picMk id="4" creationId="{8F957424-4C26-4724-A646-5CD9D2B2D802}"/>
          </ac:picMkLst>
        </pc:picChg>
        <pc:picChg chg="del mod">
          <ac:chgData name="广辉 任" userId="b97d945b3c71589a" providerId="LiveId" clId="{68673AD6-E30F-42AD-B70C-54AA46D84352}" dt="2020-01-05T07:15:01.647" v="7" actId="478"/>
          <ac:picMkLst>
            <pc:docMk/>
            <pc:sldMk cId="1086057829" sldId="265"/>
            <ac:picMk id="5" creationId="{E70E6ADA-91E5-4A76-BAA3-23D4B172D301}"/>
          </ac:picMkLst>
        </pc:picChg>
      </pc:sldChg>
      <pc:sldChg chg="add del">
        <pc:chgData name="广辉 任" userId="b97d945b3c71589a" providerId="LiveId" clId="{68673AD6-E30F-42AD-B70C-54AA46D84352}" dt="2020-01-05T07:14:43.747" v="3"/>
        <pc:sldMkLst>
          <pc:docMk/>
          <pc:sldMk cId="2896758439" sldId="265"/>
        </pc:sldMkLst>
      </pc:sldChg>
    </pc:docChg>
  </pc:docChgLst>
  <pc:docChgLst>
    <pc:chgData name="任 广辉" userId="b97d945b3c71589a" providerId="LiveId" clId="{861DF1C9-8D09-469A-B4C5-2E9A5CA9E54B}"/>
    <pc:docChg chg="custSel addSld modSld">
      <pc:chgData name="任 广辉" userId="b97d945b3c71589a" providerId="LiveId" clId="{861DF1C9-8D09-469A-B4C5-2E9A5CA9E54B}" dt="2020-01-04T05:47:42.342" v="421" actId="20577"/>
      <pc:docMkLst>
        <pc:docMk/>
      </pc:docMkLst>
      <pc:sldChg chg="addSp delSp modSp add">
        <pc:chgData name="任 广辉" userId="b97d945b3c71589a" providerId="LiveId" clId="{861DF1C9-8D09-469A-B4C5-2E9A5CA9E54B}" dt="2020-01-04T05:15:25.237" v="8" actId="1076"/>
        <pc:sldMkLst>
          <pc:docMk/>
          <pc:sldMk cId="2119461271" sldId="256"/>
        </pc:sldMkLst>
        <pc:spChg chg="del">
          <ac:chgData name="任 广辉" userId="b97d945b3c71589a" providerId="LiveId" clId="{861DF1C9-8D09-469A-B4C5-2E9A5CA9E54B}" dt="2020-01-04T05:15:19.685" v="4" actId="478"/>
          <ac:spMkLst>
            <pc:docMk/>
            <pc:sldMk cId="2119461271" sldId="256"/>
            <ac:spMk id="2" creationId="{4EF0AE8D-D7BB-44FE-A92C-629033FBCE9E}"/>
          </ac:spMkLst>
        </pc:spChg>
        <pc:spChg chg="mod">
          <ac:chgData name="任 广辉" userId="b97d945b3c71589a" providerId="LiveId" clId="{861DF1C9-8D09-469A-B4C5-2E9A5CA9E54B}" dt="2020-01-04T05:15:25.237" v="8" actId="1076"/>
          <ac:spMkLst>
            <pc:docMk/>
            <pc:sldMk cId="2119461271" sldId="256"/>
            <ac:spMk id="3" creationId="{91766EA9-33F5-4D4B-82D9-882616755800}"/>
          </ac:spMkLst>
        </pc:spChg>
        <pc:picChg chg="add mod">
          <ac:chgData name="任 广辉" userId="b97d945b3c71589a" providerId="LiveId" clId="{861DF1C9-8D09-469A-B4C5-2E9A5CA9E54B}" dt="2020-01-04T05:15:22.952" v="7" actId="1076"/>
          <ac:picMkLst>
            <pc:docMk/>
            <pc:sldMk cId="2119461271" sldId="256"/>
            <ac:picMk id="4" creationId="{B167BE2E-D038-4A14-9068-AF668A8747C5}"/>
          </ac:picMkLst>
        </pc:picChg>
      </pc:sldChg>
      <pc:sldChg chg="addSp modSp add modNotesTx">
        <pc:chgData name="任 广辉" userId="b97d945b3c71589a" providerId="LiveId" clId="{861DF1C9-8D09-469A-B4C5-2E9A5CA9E54B}" dt="2020-01-04T05:36:33.301" v="295" actId="20577"/>
        <pc:sldMkLst>
          <pc:docMk/>
          <pc:sldMk cId="2250465804" sldId="257"/>
        </pc:sldMkLst>
        <pc:spChg chg="mod">
          <ac:chgData name="任 广辉" userId="b97d945b3c71589a" providerId="LiveId" clId="{861DF1C9-8D09-469A-B4C5-2E9A5CA9E54B}" dt="2020-01-04T05:15:34.416" v="19" actId="20577"/>
          <ac:spMkLst>
            <pc:docMk/>
            <pc:sldMk cId="2250465804" sldId="257"/>
            <ac:spMk id="2" creationId="{9C551A82-3A59-43D2-BC56-DAD6D2A55F60}"/>
          </ac:spMkLst>
        </pc:spChg>
        <pc:spChg chg="mod">
          <ac:chgData name="任 广辉" userId="b97d945b3c71589a" providerId="LiveId" clId="{861DF1C9-8D09-469A-B4C5-2E9A5CA9E54B}" dt="2020-01-04T05:17:50.694" v="39" actId="14100"/>
          <ac:spMkLst>
            <pc:docMk/>
            <pc:sldMk cId="2250465804" sldId="257"/>
            <ac:spMk id="3" creationId="{A042A77B-C9D5-45A2-9CE1-0FEA7BADEB39}"/>
          </ac:spMkLst>
        </pc:spChg>
        <pc:picChg chg="add mod">
          <ac:chgData name="任 广辉" userId="b97d945b3c71589a" providerId="LiveId" clId="{861DF1C9-8D09-469A-B4C5-2E9A5CA9E54B}" dt="2020-01-04T05:17:57.690" v="43" actId="1076"/>
          <ac:picMkLst>
            <pc:docMk/>
            <pc:sldMk cId="2250465804" sldId="257"/>
            <ac:picMk id="4" creationId="{BB776F4B-201D-40AD-845E-B59E1E0F6897}"/>
          </ac:picMkLst>
        </pc:picChg>
      </pc:sldChg>
      <pc:sldChg chg="addSp delSp modSp add modNotesTx">
        <pc:chgData name="任 广辉" userId="b97d945b3c71589a" providerId="LiveId" clId="{861DF1C9-8D09-469A-B4C5-2E9A5CA9E54B}" dt="2020-01-04T05:28:48.149" v="168" actId="20577"/>
        <pc:sldMkLst>
          <pc:docMk/>
          <pc:sldMk cId="2340858761" sldId="258"/>
        </pc:sldMkLst>
        <pc:spChg chg="mod">
          <ac:chgData name="任 广辉" userId="b97d945b3c71589a" providerId="LiveId" clId="{861DF1C9-8D09-469A-B4C5-2E9A5CA9E54B}" dt="2020-01-04T05:19:54.678" v="57" actId="20577"/>
          <ac:spMkLst>
            <pc:docMk/>
            <pc:sldMk cId="2340858761" sldId="258"/>
            <ac:spMk id="2" creationId="{E7F26836-F097-404F-942F-0D62BF682B93}"/>
          </ac:spMkLst>
        </pc:spChg>
        <pc:spChg chg="del">
          <ac:chgData name="任 广辉" userId="b97d945b3c71589a" providerId="LiveId" clId="{861DF1C9-8D09-469A-B4C5-2E9A5CA9E54B}" dt="2020-01-04T05:21:30.920" v="61" actId="478"/>
          <ac:spMkLst>
            <pc:docMk/>
            <pc:sldMk cId="2340858761" sldId="258"/>
            <ac:spMk id="3" creationId="{644BC548-C3C9-4EAB-B919-5B7154B1242E}"/>
          </ac:spMkLst>
        </pc:spChg>
        <pc:picChg chg="add mod">
          <ac:chgData name="任 广辉" userId="b97d945b3c71589a" providerId="LiveId" clId="{861DF1C9-8D09-469A-B4C5-2E9A5CA9E54B}" dt="2020-01-04T05:24:39.114" v="64" actId="1076"/>
          <ac:picMkLst>
            <pc:docMk/>
            <pc:sldMk cId="2340858761" sldId="258"/>
            <ac:picMk id="1026" creationId="{86B397AE-3C6D-4CBC-B5AE-42C908A25EC9}"/>
          </ac:picMkLst>
        </pc:picChg>
      </pc:sldChg>
      <pc:sldChg chg="addSp modSp add modNotesTx">
        <pc:chgData name="任 广辉" userId="b97d945b3c71589a" providerId="LiveId" clId="{861DF1C9-8D09-469A-B4C5-2E9A5CA9E54B}" dt="2020-01-04T05:26:25.645" v="84" actId="20577"/>
        <pc:sldMkLst>
          <pc:docMk/>
          <pc:sldMk cId="1596880893" sldId="259"/>
        </pc:sldMkLst>
        <pc:spChg chg="mod">
          <ac:chgData name="任 广辉" userId="b97d945b3c71589a" providerId="LiveId" clId="{861DF1C9-8D09-469A-B4C5-2E9A5CA9E54B}" dt="2020-01-04T05:24:55.609" v="66"/>
          <ac:spMkLst>
            <pc:docMk/>
            <pc:sldMk cId="1596880893" sldId="259"/>
            <ac:spMk id="2" creationId="{42AB5775-8410-4A59-AA0A-C34C197B9099}"/>
          </ac:spMkLst>
        </pc:spChg>
        <pc:spChg chg="mod">
          <ac:chgData name="任 广辉" userId="b97d945b3c71589a" providerId="LiveId" clId="{861DF1C9-8D09-469A-B4C5-2E9A5CA9E54B}" dt="2020-01-04T05:26:14.989" v="81" actId="14100"/>
          <ac:spMkLst>
            <pc:docMk/>
            <pc:sldMk cId="1596880893" sldId="259"/>
            <ac:spMk id="3" creationId="{ED2A21D6-13DF-44D2-AE8E-8D3DFA43C84A}"/>
          </ac:spMkLst>
        </pc:spChg>
        <pc:picChg chg="add mod">
          <ac:chgData name="任 广辉" userId="b97d945b3c71589a" providerId="LiveId" clId="{861DF1C9-8D09-469A-B4C5-2E9A5CA9E54B}" dt="2020-01-04T05:26:13.020" v="80" actId="1076"/>
          <ac:picMkLst>
            <pc:docMk/>
            <pc:sldMk cId="1596880893" sldId="259"/>
            <ac:picMk id="2050" creationId="{CFBF1DBE-4369-44D5-8238-0C521E8DF988}"/>
          </ac:picMkLst>
        </pc:picChg>
      </pc:sldChg>
      <pc:sldChg chg="addSp delSp modSp add modNotesTx">
        <pc:chgData name="任 广辉" userId="b97d945b3c71589a" providerId="LiveId" clId="{861DF1C9-8D09-469A-B4C5-2E9A5CA9E54B}" dt="2020-01-04T05:42:33.803" v="376" actId="20577"/>
        <pc:sldMkLst>
          <pc:docMk/>
          <pc:sldMk cId="1080061326" sldId="260"/>
        </pc:sldMkLst>
        <pc:spChg chg="mod">
          <ac:chgData name="任 广辉" userId="b97d945b3c71589a" providerId="LiveId" clId="{861DF1C9-8D09-469A-B4C5-2E9A5CA9E54B}" dt="2020-01-04T05:29:21.575" v="171"/>
          <ac:spMkLst>
            <pc:docMk/>
            <pc:sldMk cId="1080061326" sldId="260"/>
            <ac:spMk id="2" creationId="{8AE639BA-5DD1-4446-B019-353C7B4F289C}"/>
          </ac:spMkLst>
        </pc:spChg>
        <pc:spChg chg="del mod">
          <ac:chgData name="任 广辉" userId="b97d945b3c71589a" providerId="LiveId" clId="{861DF1C9-8D09-469A-B4C5-2E9A5CA9E54B}" dt="2020-01-04T05:30:09.953" v="182" actId="478"/>
          <ac:spMkLst>
            <pc:docMk/>
            <pc:sldMk cId="1080061326" sldId="260"/>
            <ac:spMk id="3" creationId="{8C319878-CFF5-4782-BD1F-5699EA62773F}"/>
          </ac:spMkLst>
        </pc:spChg>
        <pc:spChg chg="add del mod">
          <ac:chgData name="任 广辉" userId="b97d945b3c71589a" providerId="LiveId" clId="{861DF1C9-8D09-469A-B4C5-2E9A5CA9E54B}" dt="2020-01-04T05:30:12.069" v="183" actId="478"/>
          <ac:spMkLst>
            <pc:docMk/>
            <pc:sldMk cId="1080061326" sldId="260"/>
            <ac:spMk id="6" creationId="{D9B59745-276E-4506-920E-E8FDAF546EE5}"/>
          </ac:spMkLst>
        </pc:spChg>
        <pc:picChg chg="add mod">
          <ac:chgData name="任 广辉" userId="b97d945b3c71589a" providerId="LiveId" clId="{861DF1C9-8D09-469A-B4C5-2E9A5CA9E54B}" dt="2020-01-04T05:39:28.862" v="306" actId="1076"/>
          <ac:picMkLst>
            <pc:docMk/>
            <pc:sldMk cId="1080061326" sldId="260"/>
            <ac:picMk id="4" creationId="{52A12E12-F3E6-4ACD-A751-3C0512CFA492}"/>
          </ac:picMkLst>
        </pc:picChg>
        <pc:picChg chg="add mod">
          <ac:chgData name="任 广辉" userId="b97d945b3c71589a" providerId="LiveId" clId="{861DF1C9-8D09-469A-B4C5-2E9A5CA9E54B}" dt="2020-01-04T05:40:23.240" v="321" actId="1076"/>
          <ac:picMkLst>
            <pc:docMk/>
            <pc:sldMk cId="1080061326" sldId="260"/>
            <ac:picMk id="7" creationId="{853D21CB-1121-402A-B439-F1FC6D15105E}"/>
          </ac:picMkLst>
        </pc:picChg>
        <pc:cxnChg chg="add mod">
          <ac:chgData name="任 广辉" userId="b97d945b3c71589a" providerId="LiveId" clId="{861DF1C9-8D09-469A-B4C5-2E9A5CA9E54B}" dt="2020-01-04T05:40:31.523" v="324" actId="14100"/>
          <ac:cxnSpMkLst>
            <pc:docMk/>
            <pc:sldMk cId="1080061326" sldId="260"/>
            <ac:cxnSpMk id="9" creationId="{D3C1E09A-6823-4242-A598-646F32CB73CC}"/>
          </ac:cxnSpMkLst>
        </pc:cxnChg>
      </pc:sldChg>
      <pc:sldChg chg="addSp delSp modSp add modNotesTx">
        <pc:chgData name="任 广辉" userId="b97d945b3c71589a" providerId="LiveId" clId="{861DF1C9-8D09-469A-B4C5-2E9A5CA9E54B}" dt="2020-01-04T05:34:38.046" v="292" actId="20577"/>
        <pc:sldMkLst>
          <pc:docMk/>
          <pc:sldMk cId="2043015027" sldId="261"/>
        </pc:sldMkLst>
        <pc:spChg chg="mod">
          <ac:chgData name="任 广辉" userId="b97d945b3c71589a" providerId="LiveId" clId="{861DF1C9-8D09-469A-B4C5-2E9A5CA9E54B}" dt="2020-01-04T05:33:26.669" v="262"/>
          <ac:spMkLst>
            <pc:docMk/>
            <pc:sldMk cId="2043015027" sldId="261"/>
            <ac:spMk id="2" creationId="{2FA30056-BF61-48A7-B77F-19E68E7915B0}"/>
          </ac:spMkLst>
        </pc:spChg>
        <pc:spChg chg="del">
          <ac:chgData name="任 广辉" userId="b97d945b3c71589a" providerId="LiveId" clId="{861DF1C9-8D09-469A-B4C5-2E9A5CA9E54B}" dt="2020-01-04T05:33:03.134" v="258" actId="478"/>
          <ac:spMkLst>
            <pc:docMk/>
            <pc:sldMk cId="2043015027" sldId="261"/>
            <ac:spMk id="3" creationId="{57F9683D-480C-44A8-BDE8-79EC922F7ECE}"/>
          </ac:spMkLst>
        </pc:spChg>
        <pc:picChg chg="add mod">
          <ac:chgData name="任 广辉" userId="b97d945b3c71589a" providerId="LiveId" clId="{861DF1C9-8D09-469A-B4C5-2E9A5CA9E54B}" dt="2020-01-04T05:33:05.795" v="261" actId="1076"/>
          <ac:picMkLst>
            <pc:docMk/>
            <pc:sldMk cId="2043015027" sldId="261"/>
            <ac:picMk id="4" creationId="{ED0D7D56-1E9D-40C1-A59C-F7356F52DF98}"/>
          </ac:picMkLst>
        </pc:picChg>
      </pc:sldChg>
      <pc:sldChg chg="addSp delSp modSp add">
        <pc:chgData name="任 广辉" userId="b97d945b3c71589a" providerId="LiveId" clId="{861DF1C9-8D09-469A-B4C5-2E9A5CA9E54B}" dt="2020-01-04T05:47:42.342" v="421" actId="20577"/>
        <pc:sldMkLst>
          <pc:docMk/>
          <pc:sldMk cId="194150720" sldId="262"/>
        </pc:sldMkLst>
        <pc:spChg chg="mod">
          <ac:chgData name="任 广辉" userId="b97d945b3c71589a" providerId="LiveId" clId="{861DF1C9-8D09-469A-B4C5-2E9A5CA9E54B}" dt="2020-01-04T05:44:23.598" v="381"/>
          <ac:spMkLst>
            <pc:docMk/>
            <pc:sldMk cId="194150720" sldId="262"/>
            <ac:spMk id="2" creationId="{4E3700F5-6787-4A80-BEAF-B2519DA98EFE}"/>
          </ac:spMkLst>
        </pc:spChg>
        <pc:spChg chg="del">
          <ac:chgData name="任 广辉" userId="b97d945b3c71589a" providerId="LiveId" clId="{861DF1C9-8D09-469A-B4C5-2E9A5CA9E54B}" dt="2020-01-04T05:46:10.513" v="383" actId="478"/>
          <ac:spMkLst>
            <pc:docMk/>
            <pc:sldMk cId="194150720" sldId="262"/>
            <ac:spMk id="3" creationId="{F27660A1-4F59-4010-A6B9-4BDBDFC07925}"/>
          </ac:spMkLst>
        </pc:spChg>
        <pc:spChg chg="add mod">
          <ac:chgData name="任 广辉" userId="b97d945b3c71589a" providerId="LiveId" clId="{861DF1C9-8D09-469A-B4C5-2E9A5CA9E54B}" dt="2020-01-04T05:47:42.342" v="421" actId="20577"/>
          <ac:spMkLst>
            <pc:docMk/>
            <pc:sldMk cId="194150720" sldId="262"/>
            <ac:spMk id="6" creationId="{48656665-D896-47E1-B993-1B491A58F5DD}"/>
          </ac:spMkLst>
        </pc:spChg>
        <pc:picChg chg="add mod">
          <ac:chgData name="任 广辉" userId="b97d945b3c71589a" providerId="LiveId" clId="{861DF1C9-8D09-469A-B4C5-2E9A5CA9E54B}" dt="2020-01-04T05:46:29.263" v="395" actId="1076"/>
          <ac:picMkLst>
            <pc:docMk/>
            <pc:sldMk cId="194150720" sldId="262"/>
            <ac:picMk id="4" creationId="{8F957424-4C26-4724-A646-5CD9D2B2D802}"/>
          </ac:picMkLst>
        </pc:picChg>
        <pc:picChg chg="add mod">
          <ac:chgData name="任 广辉" userId="b97d945b3c71589a" providerId="LiveId" clId="{861DF1C9-8D09-469A-B4C5-2E9A5CA9E54B}" dt="2020-01-04T05:47:07.426" v="409" actId="1076"/>
          <ac:picMkLst>
            <pc:docMk/>
            <pc:sldMk cId="194150720" sldId="262"/>
            <ac:picMk id="5" creationId="{E70E6ADA-91E5-4A76-BAA3-23D4B172D3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3A90-6C4B-43A3-9AD6-C1CDE238AA22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150C1-156C-4DAE-AECD-AE05C85F5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example, to “go to the nearest chair”, the agent might need to identify a chair in a living room using semantics, follow along a hallway using vanishing point cues, and avoid obstacles using depth. </a:t>
            </a:r>
          </a:p>
          <a:p>
            <a:r>
              <a:rPr lang="en-US" altLang="zh-CN" dirty="0"/>
              <a:t>The repertoire of visual representations and their affinity measures from </a:t>
            </a:r>
            <a:r>
              <a:rPr lang="en-US" altLang="zh-CN" dirty="0" err="1"/>
              <a:t>Taskonomy</a:t>
            </a:r>
            <a:r>
              <a:rPr lang="en-US" altLang="zh-CN" dirty="0"/>
              <a:t> offer a basis for our model to learn generalizable navigation policies that transfer to unseen environments.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50C1-156C-4DAE-AECD-AE05C85F5A1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42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现有方法大多尝试将视觉任务逐一击破。这种方法造成了两个问题：第一， 逐一击破需要为每一项任务收集大量数据，随着任务数量的增多，这将会是不可行的；第二，逐一击破会带来不同任务之间的冗余计算和重复学习。总的来说，逐一击破的策略忽略了视觉任务之间的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关联性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，比如法线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(Surface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是由深度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(Depth)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求导得来，语义分割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(Semantic Segmentation)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又似乎和遮挡边缘测试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(Occlusion edge detection)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有着千丝万缕的关联。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基于上述两个问题，我们希望能有效测量并利用视觉任务之间的关联来避免重复学习，从而用更少的数据学习我们感兴趣的一组任务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50C1-156C-4DAE-AECD-AE05C85F5A1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700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每个图片都有</a:t>
            </a:r>
            <a:r>
              <a:rPr lang="en-US" altLang="zh-CN" dirty="0"/>
              <a:t>26</a:t>
            </a:r>
            <a:r>
              <a:rPr lang="zh-CN" altLang="en-US" dirty="0"/>
              <a:t>个任务的标注，共用</a:t>
            </a:r>
            <a:r>
              <a:rPr lang="en-US" altLang="zh-CN" dirty="0"/>
              <a:t>encoder</a:t>
            </a:r>
            <a:r>
              <a:rPr lang="zh-CN" altLang="en-US" dirty="0"/>
              <a:t>进行训练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固定</a:t>
            </a:r>
            <a:r>
              <a:rPr lang="en-US" altLang="zh-CN" dirty="0"/>
              <a:t>a</a:t>
            </a:r>
            <a:r>
              <a:rPr lang="zh-CN" altLang="en-US" dirty="0"/>
              <a:t>任务的</a:t>
            </a:r>
            <a:r>
              <a:rPr lang="en-US" altLang="zh-CN" dirty="0"/>
              <a:t>encoder</a:t>
            </a:r>
            <a:r>
              <a:rPr lang="zh-CN" altLang="en-US" dirty="0"/>
              <a:t>，然后在</a:t>
            </a:r>
            <a:r>
              <a:rPr lang="en-US" altLang="zh-CN" dirty="0"/>
              <a:t>b</a:t>
            </a:r>
            <a:r>
              <a:rPr lang="zh-CN" altLang="en-US" dirty="0"/>
              <a:t>任务上训练，最后可以得到各个任务之间的关联度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根据关联度，可以构建一个迁移的路线图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50C1-156C-4DAE-AECD-AE05C85F5A1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48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直接把特征</a:t>
            </a:r>
            <a:r>
              <a:rPr lang="en-US" altLang="zh-CN" dirty="0"/>
              <a:t>fuse</a:t>
            </a:r>
            <a:r>
              <a:rPr lang="zh-CN" altLang="en-US" dirty="0"/>
              <a:t>起来会有干扰 ，会被某些特征主导或者泛化性不好</a:t>
            </a:r>
            <a:endParaRPr lang="en-US" altLang="zh-CN" dirty="0"/>
          </a:p>
          <a:p>
            <a:r>
              <a:rPr lang="en-US" altLang="zh-CN" dirty="0"/>
              <a:t> a few dominating representations and is prone to poor generalization performance</a:t>
            </a:r>
          </a:p>
          <a:p>
            <a:r>
              <a:rPr lang="en-US" altLang="zh-CN" dirty="0"/>
              <a:t>Visual Navigation</a:t>
            </a:r>
            <a:r>
              <a:rPr lang="zh-CN" altLang="en-US" dirty="0"/>
              <a:t>： 其他方法是利用某个视觉任务特征然后从头训练导航任务，而不是复用很多视觉任务特征</a:t>
            </a:r>
            <a:endParaRPr lang="en-US" altLang="zh-CN" dirty="0"/>
          </a:p>
          <a:p>
            <a:r>
              <a:rPr lang="en-US" altLang="zh-CN" dirty="0"/>
              <a:t>Policy Learning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50C1-156C-4DAE-AECD-AE05C85F5A1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86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Use 25 distinct computer vision  from </a:t>
            </a:r>
            <a:r>
              <a:rPr lang="en-US" altLang="zh-CN" dirty="0" err="1"/>
              <a:t>Taskonomy</a:t>
            </a:r>
            <a:endParaRPr lang="en-US" altLang="zh-CN" dirty="0"/>
          </a:p>
          <a:p>
            <a:r>
              <a:rPr lang="en-US" altLang="zh-CN" dirty="0"/>
              <a:t>affinity score from </a:t>
            </a:r>
            <a:r>
              <a:rPr lang="en-US" altLang="zh-CN" dirty="0" err="1"/>
              <a:t>Taskonomy</a:t>
            </a:r>
            <a:endParaRPr lang="en-US" altLang="zh-CN" dirty="0"/>
          </a:p>
          <a:p>
            <a:r>
              <a:rPr lang="zh-CN" altLang="en-US" dirty="0"/>
              <a:t>共</a:t>
            </a:r>
            <a:r>
              <a:rPr lang="en-US" altLang="zh-CN" dirty="0"/>
              <a:t>n</a:t>
            </a:r>
            <a:r>
              <a:rPr lang="zh-CN" altLang="en-US" dirty="0"/>
              <a:t>个视觉任务，</a:t>
            </a:r>
            <a:r>
              <a:rPr lang="en-US" altLang="zh-CN" dirty="0" err="1"/>
              <a:t>pai</a:t>
            </a:r>
            <a:r>
              <a:rPr lang="zh-CN" altLang="en-US" dirty="0"/>
              <a:t>是给定表示</a:t>
            </a:r>
            <a:r>
              <a:rPr lang="en-US" altLang="zh-CN" dirty="0" err="1"/>
              <a:t>ri</a:t>
            </a:r>
            <a:r>
              <a:rPr lang="zh-CN" altLang="en-US" dirty="0"/>
              <a:t>，给出的动作，</a:t>
            </a:r>
            <a:r>
              <a:rPr lang="en-US" altLang="zh-CN" dirty="0"/>
              <a:t>g</a:t>
            </a:r>
            <a:r>
              <a:rPr lang="zh-CN" altLang="en-US" dirty="0"/>
              <a:t>是该任务的权重，这个权重会根据</a:t>
            </a:r>
            <a:r>
              <a:rPr lang="en-US" altLang="zh-CN" dirty="0"/>
              <a:t>affinity</a:t>
            </a:r>
            <a:r>
              <a:rPr lang="zh-CN" altLang="en-US" dirty="0"/>
              <a:t>进行惩罚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50C1-156C-4DAE-AECD-AE05C85F5A1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1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B45730-B3E6-4023-9387-BA5951DD3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960F80-FB2F-460B-8624-DB318D7C5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B378D-DF41-4255-B83C-D98B5F24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FB974E-CB15-4888-807F-053B134F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E1DDA5-555A-40A2-BEFA-9442AB6E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38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68E917-62AD-4BED-8864-6C63540C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898172-6080-4C43-95AB-9821E4400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B70192-5851-49C8-B396-FEB12B3F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610811-2D4E-41AC-B094-E10634C9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C85940-993E-41BD-ABB2-C9621E0A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81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F6E54EF-FA29-4989-9C04-F39FEBA17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944235-D60B-406B-AE3A-32CC6E57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AC8542-F8B8-4433-83E4-432E5882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BB2B2D-E676-40DA-B12B-5DEC94DB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1E1A77-801B-4A46-AF50-D324D4AA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02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7D66A-027F-460E-87D1-4C2CB326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7B3B8B-DD43-4C71-80C2-50E336DC9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A6C059-BF11-40DD-95D9-C9895E11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FBF-4FD5-4071-B79C-DA55A8AB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7548D9-8CEA-4255-92DD-90F89BC1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37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D1F79-B4E6-44DE-B7C1-20F642E0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36208A-E60A-4C86-B022-A45A0175A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E63E85-BB58-42EC-91E4-E8A1B98C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8D5EC4-7C48-475C-B501-20FD2462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942861-A865-4B4C-9E02-2E9DAB89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95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3CB5FF-0983-4AB9-94D2-21D4836A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E4230F-45C6-4211-AB8E-1D6056FBB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025E46-CB71-4D7C-971D-038E8ADDD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B8F4D1-B1BF-4B81-AC82-67B93FCD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1FA81C-4CD3-4A8D-9BAA-F9955688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61806C-CDBB-42E5-859B-EC902E5B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0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2B1485-915A-4C2C-A9ED-C3350BBC6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CC429C-F706-4B04-A9AD-03B990FD2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044CB-A273-41F6-864F-E2D8AF5B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985DDB-AB99-41BC-9544-811B1DE97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461C6E5-7B1A-42B7-B665-BC92AE423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C5DD6A-0703-4B1E-AA52-FF0A09CC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FBB8A9-CBE4-4B23-9AD9-2552A33D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5B9F-31CC-479D-B91E-4C981816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38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24C1D-5149-47F4-9377-EC186025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E05584-5602-45B4-BE8B-81D33A10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F9188C-6A6A-477B-A3BE-93D82F8E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607B78-4CC5-410D-9BEB-7A92029B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12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85E5AA-997F-4FEF-BCC9-0A9198D2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6CEF39B-955C-4025-91E7-A0B31B0B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E885B9-66AB-4E38-8650-B86BC948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0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A230F-0735-4266-ACE4-54E2DEA9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34546C-31F6-40D5-BDE1-F64BC4AA0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821E26-BC03-480A-94F6-523A1569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3E9144-BCFB-4636-9DAA-AC3BAF65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6D8099-F2C3-4690-B71C-7452AE15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724958-F7A8-4AD1-823E-366EAA9B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58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AEC1A7-A3B1-4FF6-AEF5-437926AA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F32054-E062-454E-9B0C-4C075A84C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0D3E7D-E522-4EA7-B203-4DD6A0B24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375EAC-012E-4869-9E85-283E116C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462CD0-40C5-4DDC-A88F-12BA53A1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8636F5-5D29-469A-9327-545E130B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EE34B2-96B5-4F2C-9044-92594477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2EC1E6-D907-45EC-9597-457B1473D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1B6B35-E327-4860-A835-9D1F04DA9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44D4-8313-4E07-B9E1-3710AD267434}" type="datetimeFigureOut">
              <a:rPr lang="zh-CN" altLang="en-US" smtClean="0"/>
              <a:t>2020-1-5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8A206C-0DFB-4192-8E6E-2BA363AFB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C42390-9AE6-43DE-9097-C4C2812E7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C8-ABBC-4702-AAE2-5C6BF2225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52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91766EA9-33F5-4D4B-82D9-882616755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710" y="4421135"/>
            <a:ext cx="9144000" cy="1655762"/>
          </a:xfrm>
        </p:spPr>
        <p:txBody>
          <a:bodyPr/>
          <a:lstStyle/>
          <a:p>
            <a:r>
              <a:rPr lang="en-US" altLang="zh-CN" dirty="0" err="1"/>
              <a:t>rgh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67BE2E-D038-4A14-9068-AF668A874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984"/>
            <a:ext cx="12192000" cy="21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551A82-3A59-43D2-BC56-DAD6D2A5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2A77B-C9D5-45A2-9CE1-0FEA7BADE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6836" cy="4351338"/>
          </a:xfrm>
        </p:spPr>
        <p:txBody>
          <a:bodyPr/>
          <a:lstStyle/>
          <a:p>
            <a:r>
              <a:rPr lang="en-US" altLang="zh-CN" dirty="0"/>
              <a:t>A situational understanding of the visual environment can empower these navigation models in unseen visual environments.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776F4B-201D-40AD-845E-B59E1E0F6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188" y="1141704"/>
            <a:ext cx="5448235" cy="45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6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B5775-8410-4A59-AA0A-C34C197B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Preview-</a:t>
            </a:r>
            <a:r>
              <a:rPr lang="en-US" altLang="zh-CN" dirty="0" err="1"/>
              <a:t>Taskonomy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2A21D6-13DF-44D2-AE8E-8D3DFA43C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00725" cy="4351338"/>
          </a:xfrm>
        </p:spPr>
        <p:txBody>
          <a:bodyPr/>
          <a:lstStyle/>
          <a:p>
            <a:r>
              <a:rPr lang="zh-CN" altLang="en-US" dirty="0"/>
              <a:t>用有限的监督预算来最有效地解决一组任务</a:t>
            </a:r>
            <a:endParaRPr lang="en-US" altLang="zh-CN" dirty="0"/>
          </a:p>
          <a:p>
            <a:r>
              <a:rPr lang="zh-CN" altLang="en-US" dirty="0"/>
              <a:t>量化了视觉任务的关联性，并基于求得的</a:t>
            </a:r>
            <a:r>
              <a:rPr lang="en-US" altLang="zh-CN" dirty="0"/>
              <a:t>affinity matrix</a:t>
            </a:r>
            <a:r>
              <a:rPr lang="zh-CN" altLang="en-US" dirty="0"/>
              <a:t>最优化得到如何分配任务监督数据量</a:t>
            </a:r>
          </a:p>
        </p:txBody>
      </p:sp>
      <p:pic>
        <p:nvPicPr>
          <p:cNvPr id="2050" name="Picture 2" descr="preview">
            <a:extLst>
              <a:ext uri="{FF2B5EF4-FFF2-40B4-BE49-F238E27FC236}">
                <a16:creationId xmlns:a16="http://schemas.microsoft.com/office/drawing/2014/main" id="{CFBF1DBE-4369-44D5-8238-0C521E8D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19" y="742949"/>
            <a:ext cx="5156306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8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F26836-F097-404F-942F-0D62BF68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Preview-</a:t>
            </a:r>
            <a:r>
              <a:rPr lang="en-US" altLang="zh-CN" dirty="0" err="1"/>
              <a:t>Taskonomy</a:t>
            </a:r>
            <a:endParaRPr lang="zh-CN" altLang="en-US" dirty="0"/>
          </a:p>
        </p:txBody>
      </p:sp>
      <p:pic>
        <p:nvPicPr>
          <p:cNvPr id="1026" name="Picture 2" descr="preview">
            <a:extLst>
              <a:ext uri="{FF2B5EF4-FFF2-40B4-BE49-F238E27FC236}">
                <a16:creationId xmlns:a16="http://schemas.microsoft.com/office/drawing/2014/main" id="{86B397AE-3C6D-4CBC-B5AE-42C908A25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1118"/>
            <a:ext cx="12192000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5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09E937-71B6-4519-B0C3-D8245DE4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Formulation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CB6352-CCB0-4172-AA09-9F1B310D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At the beginning of an episode, the agent is randomly spawned at location p0 = (x0, y0) in an environment E</a:t>
            </a:r>
          </a:p>
          <a:p>
            <a:r>
              <a:rPr lang="zh-CN" altLang="en-US" dirty="0"/>
              <a:t>给定</a:t>
            </a:r>
            <a:r>
              <a:rPr lang="en-US" altLang="zh-CN" dirty="0"/>
              <a:t>RGB</a:t>
            </a:r>
            <a:r>
              <a:rPr lang="zh-CN" altLang="en-US" dirty="0"/>
              <a:t>图片，利用</a:t>
            </a:r>
            <a:r>
              <a:rPr lang="en-US" altLang="zh-CN" dirty="0" err="1"/>
              <a:t>taskonomy</a:t>
            </a:r>
            <a:r>
              <a:rPr lang="zh-CN" altLang="en-US" dirty="0"/>
              <a:t>得到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representation</a:t>
            </a:r>
          </a:p>
          <a:p>
            <a:r>
              <a:rPr lang="zh-CN" altLang="en-US" dirty="0"/>
              <a:t>根据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representation</a:t>
            </a:r>
            <a:r>
              <a:rPr lang="zh-CN" altLang="en-US" dirty="0"/>
              <a:t>得到</a:t>
            </a:r>
            <a:r>
              <a:rPr lang="en-US" altLang="zh-CN" dirty="0"/>
              <a:t>n</a:t>
            </a:r>
            <a:r>
              <a:rPr lang="zh-CN" altLang="en-US" dirty="0"/>
              <a:t>个动作的策略</a:t>
            </a:r>
          </a:p>
        </p:txBody>
      </p:sp>
    </p:spTree>
    <p:extLst>
      <p:ext uri="{BB962C8B-B14F-4D97-AF65-F5344CB8AC3E}">
        <p14:creationId xmlns:p14="http://schemas.microsoft.com/office/powerpoint/2010/main" val="250660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30056-BF61-48A7-B77F-19E68E79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. Situational Representation Fusion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0D7D56-1E9D-40C1-A59C-F7356F52D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120681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1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E639BA-5DD1-4446-B019-353C7B4F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A12E12-F3E6-4ACD-A751-3C0512CFA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43" y="1319213"/>
            <a:ext cx="10992113" cy="44815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3D21CB-1121-402A-B439-F1FC6D151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317" y="486569"/>
            <a:ext cx="5592611" cy="711200"/>
          </a:xfrm>
          <a:prstGeom prst="rect">
            <a:avLst/>
          </a:prstGeom>
        </p:spPr>
      </p:pic>
      <p:cxnSp>
        <p:nvCxnSpPr>
          <p:cNvPr id="9" name="连接符: 曲线 8">
            <a:extLst>
              <a:ext uri="{FF2B5EF4-FFF2-40B4-BE49-F238E27FC236}">
                <a16:creationId xmlns:a16="http://schemas.microsoft.com/office/drawing/2014/main" id="{D3C1E09A-6823-4242-A598-646F32CB73CC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610475" y="1197769"/>
            <a:ext cx="1066148" cy="32147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6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700F5-6787-4A80-BEAF-B2519DA9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8656665-D896-47E1-B993-1B491A58F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818915" cy="435133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Evaluation Protocol</a:t>
            </a:r>
          </a:p>
          <a:p>
            <a:pPr lvl="1"/>
            <a:r>
              <a:rPr lang="en-US" altLang="zh-CN" sz="2000" dirty="0"/>
              <a:t>An episode is judged to be successfully completed if the agent, given a maximum of 39 steps, ends in a location within 3 steps from the specified object. </a:t>
            </a:r>
          </a:p>
          <a:p>
            <a:pPr lvl="1"/>
            <a:r>
              <a:rPr lang="en-US" altLang="zh-CN" sz="2000" dirty="0"/>
              <a:t>During testing, we randomly sample a fixed set of 1024 starting locations in the test environments, and report the success rate of each model.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605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700F5-6787-4A80-BEAF-B2519DA9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957424-4C26-4724-A646-5CD9D2B2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4540381"/>
            <a:ext cx="8194677" cy="17954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70E6ADA-91E5-4A76-BAA3-23D4B172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927" y="211136"/>
            <a:ext cx="5820971" cy="4329245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8656665-D896-47E1-B993-1B491A58F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457702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Comparison among our action-level fusion model, majority-voting baseline and each individual </a:t>
            </a:r>
            <a:r>
              <a:rPr lang="en-US" altLang="zh-CN" sz="2000"/>
              <a:t>representation’s performance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415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551</Words>
  <Application>Microsoft Office PowerPoint</Application>
  <PresentationFormat>宽屏</PresentationFormat>
  <Paragraphs>37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Motivation</vt:lpstr>
      <vt:lpstr>Preview-Taskonomy</vt:lpstr>
      <vt:lpstr>Preview-Taskonomy</vt:lpstr>
      <vt:lpstr>Problem Formulation </vt:lpstr>
      <vt:lpstr>. Situational Representation Fusion</vt:lpstr>
      <vt:lpstr>Framework</vt:lpstr>
      <vt:lpstr>Experiments</vt:lpstr>
      <vt:lpstr>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任 广辉</dc:creator>
  <cp:lastModifiedBy>广辉 任</cp:lastModifiedBy>
  <cp:revision>1</cp:revision>
  <dcterms:created xsi:type="dcterms:W3CDTF">2020-01-04T05:15:01Z</dcterms:created>
  <dcterms:modified xsi:type="dcterms:W3CDTF">2020-01-05T07:18:11Z</dcterms:modified>
</cp:coreProperties>
</file>