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80" autoAdjust="0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4BEAE-D4DE-4C70-AADC-5C2F559E9C6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8E2F4-C5B4-49A2-A43F-F93F002F08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10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更合理的大小和长宽比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8E2F4-C5B4-49A2-A43F-F93F002F08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51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8E2F4-C5B4-49A2-A43F-F93F002F08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423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8E2F4-C5B4-49A2-A43F-F93F002F08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529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6</a:t>
            </a:r>
            <a:r>
              <a:rPr lang="zh-CN" altLang="en-US" dirty="0"/>
              <a:t>个数据集上都做了实验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8E2F4-C5B4-49A2-A43F-F93F002F08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83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716887-3921-4D24-B31B-98EC67EE2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51974B6-0F6F-4D44-8762-FE09908D3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9C6293-6989-4580-8C94-6C6A699C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D073-7271-4F00-8910-001213B1E027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D98DF2-0DAF-4B4B-A08E-14A0590D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C23A5A-5E4E-4D5C-AD91-027A22A1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0522-BBC9-46CD-94BE-06286C7ACE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40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C423A-C585-4497-88A9-216D6BE4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AEE4F2-6C17-4260-ABCB-8BB92B819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AF3048-B033-42D1-A10E-86CD68051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D073-7271-4F00-8910-001213B1E027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5CDD36-0D7A-4613-81CC-797AF66C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3D77B8-5F2C-4B4D-B7AA-6ED88632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0522-BBC9-46CD-94BE-06286C7ACE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95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B72F1F-108B-4999-AFEE-D14D89D37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5016C9-2050-4591-851A-BF8539C6A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25BF3A-D88E-4AB5-8303-3501B83BC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D073-7271-4F00-8910-001213B1E027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672F2A-AD4D-40E8-B4B9-916B7F23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AA7752-7DB8-4E72-AAB5-89D1B0F8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0522-BBC9-46CD-94BE-06286C7ACE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20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E70210-AF6E-4FD9-A831-3E680AEC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D35C80-A5E5-481C-8EBF-4E6EE884E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BA24C9-4347-427D-BAD3-4F2C29B3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D073-7271-4F00-8910-001213B1E027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9B7AE0-9138-4F06-A6A3-33FDD73C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4846C2-2080-4BF0-A994-8B3B76CD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0522-BBC9-46CD-94BE-06286C7ACE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38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CADC01-AE03-417E-9AA5-E8D69AA32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F99515-365D-40FA-AF8F-6AB4C8148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4FCB72-D692-4195-9C27-47512DA6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D073-7271-4F00-8910-001213B1E027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B27AA2-BCF8-4E98-8A9D-DD724C25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44CE02-EA06-413D-A823-D3FFA793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0522-BBC9-46CD-94BE-06286C7ACE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91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0D27D1-DBEA-473E-904D-4B1858C3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7DB7E-D5FF-49D1-AD93-4AD46A9DF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1FA7BB-672E-48A5-85C3-539D9F873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4A2A6F-C3D0-4EFE-BAB4-56FD45AF9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D073-7271-4F00-8910-001213B1E027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ED5187-1258-4FEC-8BF8-89254C90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64EBB8-D51F-461E-8B09-D5F943F2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0522-BBC9-46CD-94BE-06286C7ACE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16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1CBAA2-E78F-4B1B-8D71-79B9B642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3CFF56-CCD2-4874-811D-D55BC2E67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9D1F23-ACBA-4FC1-8A94-E7CA3D46A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19BCA2-C6C3-4F88-B620-216E9E170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99304FA-7205-453F-91CE-7D2BEEAAE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718989-643C-41C9-8C15-CB725C14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D073-7271-4F00-8910-001213B1E027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3D4649-440C-4054-A441-B64A5A2A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4180C07-E7F8-40B6-8E92-274DB3D2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0522-BBC9-46CD-94BE-06286C7ACE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23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F0BAE6-FAC0-4DE3-83D5-67EF54C1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58622B-A5E2-43BF-B90A-A0293DF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D073-7271-4F00-8910-001213B1E027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BE7E9A-EA20-459C-9F13-2F0EAE72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A0D3EF-76E1-44F2-9C36-95BDABCA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0522-BBC9-46CD-94BE-06286C7ACE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3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9D4BAF-78C0-4379-ABA0-58E21805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D073-7271-4F00-8910-001213B1E027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2178716-8768-479B-9100-51A560AA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68F8FA-317E-42FB-8A56-8C521E12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0522-BBC9-46CD-94BE-06286C7ACE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28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C0EE66-1626-40D7-A2FC-6CB51A49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7272FC-AA50-4C54-83B6-04E675955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28E0B0-08D5-4855-94E8-1EF816D5C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FB6811-E228-4284-8ED3-C0D7D4E48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D073-7271-4F00-8910-001213B1E027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E81AE9-FABE-4236-B2D5-B163B0B6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ECE19B-918A-42EB-8CE9-023CE65E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0522-BBC9-46CD-94BE-06286C7ACE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82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C3EF1E-2F17-4DFE-956F-73577658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124C8B-8873-46DB-872B-58B77F96C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3179017-A90B-44A0-A5BD-61D7613D0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BABED9-679C-4555-A246-EEA126DE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D073-7271-4F00-8910-001213B1E027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8B98EB-EDFD-4DCE-9F03-43D745E0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0B3A8A-D205-47E4-BFBF-DB2875C4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0522-BBC9-46CD-94BE-06286C7ACE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36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46197B4-A1E2-46D3-99F6-12453965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C2EBA6-5648-445B-980C-7CB7C0DDC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31475D-147F-4933-8C43-B995D19F0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FD073-7271-4F00-8910-001213B1E027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78D267-DB57-468D-9CFB-E43381A36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F37016-8DAB-4C5A-8BB2-02D9F6101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80522-BBC9-46CD-94BE-06286C7ACE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1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C9B3B12-B26B-43C3-BC71-51DCD9D6C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262062"/>
            <a:ext cx="112490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0BF8C2-CDB0-41A8-AB6A-5EDFEB8F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3D9DEB-F2C5-4D00-AA0F-CE2D307E3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36" y="1435044"/>
            <a:ext cx="6934603" cy="518936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79D9CE1-4377-4BEB-A437-C4133213F78D}"/>
              </a:ext>
            </a:extLst>
          </p:cNvPr>
          <p:cNvSpPr txBox="1"/>
          <p:nvPr/>
        </p:nvSpPr>
        <p:spPr>
          <a:xfrm>
            <a:off x="7904480" y="1828800"/>
            <a:ext cx="3830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/>
              <a:t>Most of the existing trackers usually rely on either a </a:t>
            </a:r>
            <a:r>
              <a:rPr lang="en-US" altLang="zh-CN" sz="2000" b="1" dirty="0"/>
              <a:t>multi-scale searching scheme</a:t>
            </a:r>
            <a:r>
              <a:rPr lang="en-US" altLang="zh-CN" sz="2000" dirty="0"/>
              <a:t> or </a:t>
            </a:r>
            <a:r>
              <a:rPr lang="en-US" altLang="zh-CN" sz="2000" b="1" dirty="0"/>
              <a:t>pre-defined anchor boxes</a:t>
            </a:r>
            <a:r>
              <a:rPr lang="en-US" altLang="zh-CN" sz="2000" dirty="0"/>
              <a:t> to accurately estimate the scale and aspect ratio of a target.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Unfortunately, they typically call for </a:t>
            </a:r>
            <a:r>
              <a:rPr lang="en-US" altLang="zh-CN" sz="2000" b="1" dirty="0"/>
              <a:t>tedious and heuristic configurations.</a:t>
            </a:r>
            <a:endParaRPr lang="zh-CN" altLang="en-US" sz="20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FB2860-27FA-4448-BEC0-B4F675763FF8}"/>
              </a:ext>
            </a:extLst>
          </p:cNvPr>
          <p:cNvSpPr txBox="1"/>
          <p:nvPr/>
        </p:nvSpPr>
        <p:spPr>
          <a:xfrm>
            <a:off x="7904480" y="5455920"/>
            <a:ext cx="2970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ECO : multi-scale search</a:t>
            </a:r>
          </a:p>
          <a:p>
            <a:r>
              <a:rPr lang="en-US" altLang="zh-CN" dirty="0" err="1"/>
              <a:t>SiamPRN</a:t>
            </a:r>
            <a:r>
              <a:rPr lang="en-US" altLang="zh-CN" dirty="0"/>
              <a:t>++ : anchor-based</a:t>
            </a:r>
          </a:p>
          <a:p>
            <a:r>
              <a:rPr lang="en-US" altLang="zh-CN" dirty="0"/>
              <a:t>Ours : anchor-free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597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30BABE-C28E-4E60-83D6-E107685C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457E0B-591D-4250-B832-0895B75AA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design a </a:t>
            </a:r>
            <a:r>
              <a:rPr lang="en-US" altLang="zh-CN" b="1" dirty="0"/>
              <a:t>Siamese box adaptive network</a:t>
            </a:r>
            <a:r>
              <a:rPr lang="en-US" altLang="zh-CN" dirty="0"/>
              <a:t>, which can perform </a:t>
            </a:r>
            <a:r>
              <a:rPr lang="en-US" altLang="zh-CN" b="1" dirty="0"/>
              <a:t>end-to-end offline training </a:t>
            </a:r>
            <a:r>
              <a:rPr lang="en-US" altLang="zh-CN" dirty="0"/>
              <a:t>with deep convolutional neural networks</a:t>
            </a:r>
          </a:p>
          <a:p>
            <a:r>
              <a:rPr lang="en-US" altLang="zh-CN" dirty="0"/>
              <a:t>The </a:t>
            </a:r>
            <a:r>
              <a:rPr lang="en-US" altLang="zh-CN" b="1" dirty="0"/>
              <a:t>no-prior box </a:t>
            </a:r>
            <a:r>
              <a:rPr lang="en-US" altLang="zh-CN" dirty="0"/>
              <a:t>design in </a:t>
            </a:r>
            <a:r>
              <a:rPr lang="en-US" altLang="zh-CN" dirty="0" err="1"/>
              <a:t>SiamBAN</a:t>
            </a:r>
            <a:r>
              <a:rPr lang="en-US" altLang="zh-CN" dirty="0"/>
              <a:t> </a:t>
            </a:r>
            <a:r>
              <a:rPr lang="en-US" altLang="zh-CN" b="1" dirty="0"/>
              <a:t>avoids hyperparameters </a:t>
            </a:r>
            <a:r>
              <a:rPr lang="en-US" altLang="zh-CN" dirty="0"/>
              <a:t>associated with the candidate boxes, making our tracker more </a:t>
            </a:r>
            <a:r>
              <a:rPr lang="en-US" altLang="zh-CN" b="1" dirty="0"/>
              <a:t>flexible and general</a:t>
            </a:r>
          </a:p>
          <a:p>
            <a:r>
              <a:rPr lang="en-US" altLang="zh-CN" dirty="0"/>
              <a:t>The proposed </a:t>
            </a:r>
            <a:r>
              <a:rPr lang="en-US" altLang="zh-CN" dirty="0" err="1"/>
              <a:t>SiamBAN</a:t>
            </a:r>
            <a:r>
              <a:rPr lang="en-US" altLang="zh-CN" dirty="0"/>
              <a:t> not only achieves </a:t>
            </a:r>
            <a:r>
              <a:rPr lang="en-US" altLang="zh-CN" b="1" dirty="0"/>
              <a:t>state-of-the-art </a:t>
            </a:r>
            <a:r>
              <a:rPr lang="en-US" altLang="zh-CN" dirty="0"/>
              <a:t>results, but also runs at </a:t>
            </a:r>
            <a:r>
              <a:rPr lang="en-US" altLang="zh-CN" b="1" dirty="0"/>
              <a:t>40 FPS </a:t>
            </a:r>
            <a:r>
              <a:rPr lang="en-US" altLang="zh-CN" dirty="0"/>
              <a:t>on tracking benchmarks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762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52C485E-ADE9-4901-BE42-617EECFD8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012"/>
          <a:stretch/>
        </p:blipFill>
        <p:spPr>
          <a:xfrm>
            <a:off x="1350597" y="164385"/>
            <a:ext cx="7981321" cy="5131244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A6E84786-8742-4A7B-901F-EC68BF1E622F}"/>
              </a:ext>
            </a:extLst>
          </p:cNvPr>
          <p:cNvCxnSpPr>
            <a:cxnSpLocks/>
          </p:cNvCxnSpPr>
          <p:nvPr/>
        </p:nvCxnSpPr>
        <p:spPr>
          <a:xfrm flipV="1">
            <a:off x="8113484" y="4455886"/>
            <a:ext cx="0" cy="1364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5F7862DA-AE7B-4E3A-9F19-1BE091C38EFB}"/>
              </a:ext>
            </a:extLst>
          </p:cNvPr>
          <p:cNvSpPr txBox="1"/>
          <p:nvPr/>
        </p:nvSpPr>
        <p:spPr>
          <a:xfrm>
            <a:off x="6792682" y="5901511"/>
            <a:ext cx="323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Input:template</a:t>
            </a:r>
            <a:r>
              <a:rPr lang="en-US" altLang="zh-CN" sz="2400" dirty="0"/>
              <a:t> patch, z</a:t>
            </a:r>
            <a:endParaRPr lang="zh-CN" altLang="en-US" sz="2400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920A2520-3570-460C-8F93-EBD80A62224C}"/>
              </a:ext>
            </a:extLst>
          </p:cNvPr>
          <p:cNvCxnSpPr>
            <a:cxnSpLocks/>
          </p:cNvCxnSpPr>
          <p:nvPr/>
        </p:nvCxnSpPr>
        <p:spPr>
          <a:xfrm flipV="1">
            <a:off x="4259945" y="4557486"/>
            <a:ext cx="0" cy="1299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0503928-3702-4BB7-BAD2-2CBF5110C697}"/>
              </a:ext>
            </a:extLst>
          </p:cNvPr>
          <p:cNvSpPr txBox="1"/>
          <p:nvPr/>
        </p:nvSpPr>
        <p:spPr>
          <a:xfrm>
            <a:off x="2989955" y="5930538"/>
            <a:ext cx="312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Input:search</a:t>
            </a:r>
            <a:r>
              <a:rPr lang="en-US" altLang="zh-CN" sz="2400" dirty="0"/>
              <a:t> patch, x</a:t>
            </a:r>
            <a:endParaRPr lang="zh-CN" altLang="en-US" sz="2400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78A286EA-9A79-42A0-B0D2-EA4AB7DB30D3}"/>
              </a:ext>
            </a:extLst>
          </p:cNvPr>
          <p:cNvCxnSpPr/>
          <p:nvPr/>
        </p:nvCxnSpPr>
        <p:spPr>
          <a:xfrm flipH="1" flipV="1">
            <a:off x="1350597" y="2249714"/>
            <a:ext cx="1958660" cy="145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90566B1B-97D2-4113-997B-91483DE1DFD7}"/>
              </a:ext>
            </a:extLst>
          </p:cNvPr>
          <p:cNvCxnSpPr/>
          <p:nvPr/>
        </p:nvCxnSpPr>
        <p:spPr>
          <a:xfrm flipH="1" flipV="1">
            <a:off x="1350597" y="2249714"/>
            <a:ext cx="1784489" cy="870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79867403-38EA-45ED-BFDB-EFD66F7DAAFB}"/>
              </a:ext>
            </a:extLst>
          </p:cNvPr>
          <p:cNvCxnSpPr/>
          <p:nvPr/>
        </p:nvCxnSpPr>
        <p:spPr>
          <a:xfrm flipH="1" flipV="1">
            <a:off x="1350597" y="2249714"/>
            <a:ext cx="1857060" cy="1378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CF30264A-DECC-4053-8C79-DC52EDA64F10}"/>
              </a:ext>
            </a:extLst>
          </p:cNvPr>
          <p:cNvSpPr txBox="1"/>
          <p:nvPr/>
        </p:nvSpPr>
        <p:spPr>
          <a:xfrm>
            <a:off x="0" y="1981200"/>
            <a:ext cx="135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Output feature:</a:t>
            </a:r>
          </a:p>
          <a:p>
            <a:r>
              <a:rPr lang="el-GR" altLang="zh-CN" sz="2400" dirty="0"/>
              <a:t>φ(</a:t>
            </a:r>
            <a:r>
              <a:rPr lang="en-US" altLang="zh-CN" sz="2400" dirty="0"/>
              <a:t>x)</a:t>
            </a:r>
            <a:endParaRPr lang="zh-CN" altLang="en-US" sz="24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FE31DAC-F375-43BE-A246-BB083B18CEEA}"/>
              </a:ext>
            </a:extLst>
          </p:cNvPr>
          <p:cNvSpPr txBox="1"/>
          <p:nvPr/>
        </p:nvSpPr>
        <p:spPr>
          <a:xfrm>
            <a:off x="10036634" y="1981199"/>
            <a:ext cx="1444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Output feature:</a:t>
            </a:r>
          </a:p>
          <a:p>
            <a:r>
              <a:rPr lang="el-GR" altLang="zh-CN" sz="2400" dirty="0"/>
              <a:t>φ(</a:t>
            </a:r>
            <a:r>
              <a:rPr lang="en-US" altLang="zh-CN" sz="2400" dirty="0"/>
              <a:t>z)</a:t>
            </a:r>
            <a:endParaRPr lang="zh-CN" altLang="en-US" sz="2400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A006B2E-E247-4D8F-997A-03C800FF45EC}"/>
              </a:ext>
            </a:extLst>
          </p:cNvPr>
          <p:cNvCxnSpPr/>
          <p:nvPr/>
        </p:nvCxnSpPr>
        <p:spPr>
          <a:xfrm flipV="1">
            <a:off x="9056914" y="2249714"/>
            <a:ext cx="979720" cy="145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466395D5-F316-4FA0-8B98-F50BEF29C5D0}"/>
              </a:ext>
            </a:extLst>
          </p:cNvPr>
          <p:cNvCxnSpPr>
            <a:cxnSpLocks/>
          </p:cNvCxnSpPr>
          <p:nvPr/>
        </p:nvCxnSpPr>
        <p:spPr>
          <a:xfrm flipV="1">
            <a:off x="9071429" y="2249714"/>
            <a:ext cx="957936" cy="725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12304259-BFA4-45B5-B591-4429BFA72049}"/>
              </a:ext>
            </a:extLst>
          </p:cNvPr>
          <p:cNvCxnSpPr/>
          <p:nvPr/>
        </p:nvCxnSpPr>
        <p:spPr>
          <a:xfrm flipV="1">
            <a:off x="9056914" y="2249714"/>
            <a:ext cx="972451" cy="120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24A4F9C9-1963-4599-BAA3-4D6BA81F4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0242"/>
            <a:ext cx="2940069" cy="195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7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29B7D4-3285-41E9-9EF4-58C341204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Box adaptive head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C16B9C-5BC3-4E17-A560-58AC0DEDD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614" y="1894114"/>
            <a:ext cx="5796772" cy="41710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13833E5-9FF4-4730-B589-CC13E866A123}"/>
              </a:ext>
            </a:extLst>
          </p:cNvPr>
          <p:cNvSpPr txBox="1"/>
          <p:nvPr/>
        </p:nvSpPr>
        <p:spPr>
          <a:xfrm>
            <a:off x="3091543" y="4862286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φ(</a:t>
            </a:r>
            <a:r>
              <a:rPr lang="en-US" altLang="zh-CN" dirty="0"/>
              <a:t>x)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01738A2-AE75-40F2-A08C-84F6D02787A6}"/>
              </a:ext>
            </a:extLst>
          </p:cNvPr>
          <p:cNvSpPr txBox="1"/>
          <p:nvPr/>
        </p:nvSpPr>
        <p:spPr>
          <a:xfrm>
            <a:off x="6821714" y="4862286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φ(</a:t>
            </a:r>
            <a:r>
              <a:rPr lang="en-US" altLang="zh-CN" dirty="0"/>
              <a:t>z)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C79309A-C74F-4A73-A5C3-DA287467A1B4}"/>
              </a:ext>
            </a:extLst>
          </p:cNvPr>
          <p:cNvSpPr txBox="1"/>
          <p:nvPr/>
        </p:nvSpPr>
        <p:spPr>
          <a:xfrm>
            <a:off x="8805701" y="3062514"/>
            <a:ext cx="228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depth-wise cross-correlation operation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D20BAF2-C188-45BA-846C-1D95C7A9A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528" y="3723360"/>
            <a:ext cx="4555582" cy="11684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6FA46EA-A85B-4AAB-99EA-7D3F935D4014}"/>
              </a:ext>
            </a:extLst>
          </p:cNvPr>
          <p:cNvSpPr txBox="1"/>
          <p:nvPr/>
        </p:nvSpPr>
        <p:spPr>
          <a:xfrm>
            <a:off x="2513764" y="2394857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33C8D83-2733-4C0C-9FD0-EC900CCFDC05}"/>
              </a:ext>
            </a:extLst>
          </p:cNvPr>
          <p:cNvSpPr txBox="1"/>
          <p:nvPr/>
        </p:nvSpPr>
        <p:spPr>
          <a:xfrm>
            <a:off x="1291531" y="1577707"/>
            <a:ext cx="406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output two channels for foreground-background classification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E079603-C2BA-4A6D-BEA5-3E4F9D3D6AD3}"/>
              </a:ext>
            </a:extLst>
          </p:cNvPr>
          <p:cNvSpPr txBox="1"/>
          <p:nvPr/>
        </p:nvSpPr>
        <p:spPr>
          <a:xfrm>
            <a:off x="5244143" y="1563192"/>
            <a:ext cx="4322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output four channels for prediction of the bounding box</a:t>
            </a:r>
            <a:endParaRPr lang="zh-CN" altLang="en-US" sz="24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A5B18B5-A473-4054-9095-12949AB0C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845" y="25953"/>
            <a:ext cx="5111938" cy="152998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09BBDA5-6EA5-464E-8D10-7005BA1B4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136" y="5995734"/>
            <a:ext cx="5452642" cy="7599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141300C-7892-45E9-A0CA-4B2876BA2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288" y="2930389"/>
            <a:ext cx="3186676" cy="21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4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43A75C-AA4A-4D52-8D8A-C81D0CF1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Ground-truth and Loss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6E56D9-E3F0-4F44-9C20-A97DD3ED3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0059"/>
            <a:ext cx="5503285" cy="47133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9AB880D-7BAB-47A8-AF47-4C00567C3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030" y="2790517"/>
            <a:ext cx="6065775" cy="132556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EB605C8-845F-413C-8890-C9265D6C1E5A}"/>
              </a:ext>
            </a:extLst>
          </p:cNvPr>
          <p:cNvSpPr txBox="1"/>
          <p:nvPr/>
        </p:nvSpPr>
        <p:spPr>
          <a:xfrm>
            <a:off x="6096000" y="1541592"/>
            <a:ext cx="5503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width, height, top-left corner, center point and bottom-right corner of the ground-truth bounding box are represented by </a:t>
            </a:r>
            <a:r>
              <a:rPr lang="en-US" altLang="zh-CN" dirty="0" err="1"/>
              <a:t>gw</a:t>
            </a:r>
            <a:r>
              <a:rPr lang="en-US" altLang="zh-CN" dirty="0"/>
              <a:t>, </a:t>
            </a:r>
            <a:r>
              <a:rPr lang="en-US" altLang="zh-CN" dirty="0" err="1"/>
              <a:t>gh</a:t>
            </a:r>
            <a:r>
              <a:rPr lang="en-US" altLang="zh-CN" dirty="0"/>
              <a:t>, (gx1 , gy1), (</a:t>
            </a:r>
            <a:r>
              <a:rPr lang="en-US" altLang="zh-CN" dirty="0" err="1"/>
              <a:t>gxc</a:t>
            </a:r>
            <a:r>
              <a:rPr lang="en-US" altLang="zh-CN" dirty="0"/>
              <a:t> , </a:t>
            </a:r>
            <a:r>
              <a:rPr lang="en-US" altLang="zh-CN" dirty="0" err="1"/>
              <a:t>gyc</a:t>
            </a:r>
            <a:r>
              <a:rPr lang="en-US" altLang="zh-CN" dirty="0"/>
              <a:t>) and (gx2 , gy2), respectively.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7CA6744-61E7-4CE8-AFAB-106AD79F6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266" y="4366093"/>
            <a:ext cx="3651438" cy="19559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4A05F6A-0CBD-4259-8C4A-6A89D245F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369" y="4899520"/>
            <a:ext cx="2076365" cy="4828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F71EE25-0604-4A88-993C-D6A7C0355D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8655" y="5400863"/>
            <a:ext cx="1507745" cy="4238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9A195EA-AB15-4717-B10D-3FDD88B41D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934" y="5884976"/>
            <a:ext cx="1339186" cy="3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7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D2E8FB-B737-4140-B596-63D86E97D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72A4F9-E811-4515-9C8D-52A977054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23" y="1607803"/>
            <a:ext cx="7760099" cy="3333921"/>
          </a:xfrm>
          <a:prstGeom prst="rect">
            <a:avLst/>
          </a:prstGeom>
        </p:spPr>
      </p:pic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AE1696F7-7DB9-4DCD-894F-1EBF39916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55722" y="1404592"/>
            <a:ext cx="3632387" cy="35371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03EC32B-1FEC-4274-B33B-250800D93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439579"/>
            <a:ext cx="533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2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6A723C-64E2-4AD8-BBE6-973C4A6A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Ablation study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DB6F906-9DB6-4A6D-87ED-B0F8E3D8E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789791"/>
            <a:ext cx="5948439" cy="372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78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234</Words>
  <Application>Microsoft Office PowerPoint</Application>
  <PresentationFormat>宽屏</PresentationFormat>
  <Paragraphs>33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Motivation</vt:lpstr>
      <vt:lpstr>Contribution</vt:lpstr>
      <vt:lpstr>PowerPoint 演示文稿</vt:lpstr>
      <vt:lpstr>Box adaptive head</vt:lpstr>
      <vt:lpstr>Ground-truth and Loss</vt:lpstr>
      <vt:lpstr>Experiments</vt:lpstr>
      <vt:lpstr>Ablation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Shu Yier</dc:creator>
  <cp:lastModifiedBy>Shu Yier</cp:lastModifiedBy>
  <cp:revision>26</cp:revision>
  <dcterms:created xsi:type="dcterms:W3CDTF">2020-03-20T10:38:33Z</dcterms:created>
  <dcterms:modified xsi:type="dcterms:W3CDTF">2020-03-25T02:48:52Z</dcterms:modified>
</cp:coreProperties>
</file>