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6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99D6-66D0-B349-983D-27EBE40E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642DE-01CA-2744-B99B-B2F7DA083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5F70-99AF-A44B-8AD1-A7137A73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46E3B-C1C9-9349-AF1C-5D6A9203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AFB7-A0B7-2B4E-BDFF-A6864784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4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B342-0FA1-BB4A-979B-466DA92A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CF6F-2A1B-BD44-BA6D-30FCA3B3C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7C0BC-207C-FB49-9BEC-BD578463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9B579-D200-AB46-B016-CD77A7B5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B4FF1-EEE0-7348-BE7E-E925A92B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BCE03-6832-994F-B8E8-74407FB1E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D6C7D-E18B-4645-BA06-AF1E2A092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5C1B-B746-1B4A-A587-4900396C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5A201-800D-2C40-9828-71D3A053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9CB7-990D-AE45-8AE7-52CE2C88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FE6D-7868-424A-A0EE-37FC76E4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32CE-32E7-BA45-BA1F-B2A30E078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2312-329F-E44C-8CE1-28EE47A8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28AC3-C067-1C4C-B204-2184562A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A738-8FC8-FE47-A981-4C6F673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005F-D312-544D-B660-F71F46C6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73B1-1908-7D43-8731-341A527A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62A7D-B928-0D43-8B06-E93AC431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5945-AFBE-DA44-9A8A-C60FFF14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AA8E-7893-B945-A283-B025F97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7D9E-E74A-A948-8AD6-2FE9DCAA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EFFB-C50D-9641-8DEC-0EB2EC02F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68894-8877-DC41-99F4-4D8B794C3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C3C75-06AD-8446-88C8-309597E8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B4F7C-FAE4-744A-A83F-C3E90413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880F7-5C82-6B4B-AF4D-F0FD7A91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9C9E-75BD-6C47-A22B-CBC041AD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88872-831F-4347-875D-ACAF68751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30E4C-DA26-2D49-BE5A-73EE91A56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DC054-8E35-794E-8EB0-4E2E8F1F5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1530B-2FE6-484A-B2DE-406EA145E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DCF68-51F9-3E4C-A1C1-12F279C5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37B5F-C3AE-C54C-B69A-9DADAE68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63748-34CB-1C4C-9ED8-4FCD8D34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6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BDC7-5ABC-ED4F-A2D6-4FBD9724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4CCF1-FA7B-F449-A750-33278593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356DB-5138-AB4F-854C-F403FB44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F5261-C595-6044-85AF-7C254FD7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B64C3-D5D5-104D-92C5-91560953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D9B3-95D6-9E45-875B-94A94EDA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2FBC-8040-B34F-8F92-B7C06A78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3783-18A5-0C4E-A53B-55F6E125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6DF0-9B4B-EC4F-8897-225EA024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1EBC-E974-3C4D-92EC-919B495D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5C4CB-FB42-0542-952A-64D72C06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EC563-43CC-F744-834C-22FB77ED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CA086-1AEE-F241-A786-E0D44558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6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AE32C-5723-CC4B-9E9E-6C761EC0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CCF9B-958F-7448-ADA1-6838CC089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68D59-0743-544B-B121-791000356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F14A4-3E66-6040-9233-B8E64664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115A6-D677-0A41-8520-F1808CC9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E98A-DADA-2340-843F-C1309CFD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BFBC6-1C20-7844-A498-EB9F5111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ED2B8-004E-7743-A8A0-D38173F4A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BB30-0A0D-BC4F-89C2-9636EE0BC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6291-53A7-D44D-89B3-61D2B4BB8665}" type="datetimeFigureOut">
              <a:rPr lang="en-US" smtClean="0"/>
              <a:t>6/6/20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87FF-D70E-2141-BF11-CCB368170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97909-CB8C-2544-A7B3-250FC254D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DA19-74B0-F047-8361-9FB5C038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B70469-550E-3241-9C2E-6B48363D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070100"/>
            <a:ext cx="11671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A838-11FC-F346-BF76-EE7D7E42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5773F-58EC-804A-8E1B-F499D7BE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690688"/>
            <a:ext cx="10883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02D2-6613-3449-AA5B-A023F81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8F05D-A148-9E41-B1AE-EB8A2A5A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15" y="1723346"/>
            <a:ext cx="8881569" cy="44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7C57-9B49-8341-BE7A-67427857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38972-4C2E-A047-B8D4-17EE4AED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6086"/>
            <a:ext cx="10515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8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AFFA-9258-9746-A7E1-1FF2F3B6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EB786-9034-CF40-9174-FF6B21E0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98" y="0"/>
            <a:ext cx="883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3349-B6D8-8D49-BA23-F4406D0B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AC7C-E30C-E849-B9F0-3DDE89A4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story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</a:p>
          <a:p>
            <a:r>
              <a:rPr lang="en-US" altLang="zh-CN" dirty="0"/>
              <a:t>Story-style</a:t>
            </a:r>
            <a:r>
              <a:rPr lang="zh-CN" altLang="en-US" dirty="0"/>
              <a:t> </a:t>
            </a:r>
            <a:r>
              <a:rPr lang="en-US" altLang="zh-CN" dirty="0"/>
              <a:t>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8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BE0B9-9DF1-684E-AB9E-806758DD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895350"/>
            <a:ext cx="11328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630C-9757-1648-81B9-2EFFD144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B15D6-2775-9F4D-A5C0-6B05CD8E9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13" y="1426029"/>
            <a:ext cx="8592771" cy="5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1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79B2-7E69-B540-A3CD-75AD9113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Reward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5DD053-5A94-8A48-866A-EA811217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1" y="2039030"/>
            <a:ext cx="7454900" cy="173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ED2FF7-7E68-B34E-B637-BB51F6112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4713514"/>
            <a:ext cx="10807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79B2-7E69-B540-A3CD-75AD9113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Reward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B1268-4C3B-1F47-811E-96181209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342" y="1804307"/>
            <a:ext cx="5765800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4969A-DCDE-C64B-A18E-BF14F8C3A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21" y="2166257"/>
            <a:ext cx="35687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6CE1D-BFBB-BF46-9795-C29CE0F1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21" y="3217636"/>
            <a:ext cx="11391900" cy="135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CBD5D-9321-8844-BAE0-410D24190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0" y="4821465"/>
            <a:ext cx="45212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23454-B7FD-E54C-8F1C-670EF64DB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264" y="5145315"/>
            <a:ext cx="2425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3E0E-BA66-E548-B08D-3FEADC47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72AB1-C3F4-3042-BF04-1349872C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2555422"/>
            <a:ext cx="9258300" cy="193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FEB67-0148-DE4B-968A-7689FF66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0" y="1517649"/>
            <a:ext cx="9156700" cy="92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B3C94A-891C-4B4F-8EE5-FAF9BA794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94" y="4473575"/>
            <a:ext cx="77851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1B62-4DE9-824C-BD5C-E1D56910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DBFB-BC7D-A54A-A992-ED0D8DFAD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Sentence-Concatenate: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caption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concatenate</a:t>
            </a:r>
            <a:r>
              <a:rPr lang="zh-CN" altLang="en-US" dirty="0"/>
              <a:t> </a:t>
            </a:r>
            <a:r>
              <a:rPr lang="en-US" altLang="zh-CN" dirty="0"/>
              <a:t>caption</a:t>
            </a:r>
          </a:p>
          <a:p>
            <a:r>
              <a:rPr lang="en-US" altLang="zh-CN" dirty="0"/>
              <a:t>Story-Flat: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word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</a:p>
          <a:p>
            <a:r>
              <a:rPr lang="en-US" altLang="zh-CN" dirty="0"/>
              <a:t>S2VT:</a:t>
            </a:r>
            <a:r>
              <a:rPr lang="zh-CN" altLang="en-US" dirty="0"/>
              <a:t> </a:t>
            </a:r>
            <a:r>
              <a:rPr lang="en-US" altLang="zh-CN" dirty="0"/>
              <a:t>stacked</a:t>
            </a:r>
            <a:r>
              <a:rPr lang="zh-CN" altLang="en-US" dirty="0"/>
              <a:t> </a:t>
            </a:r>
            <a:r>
              <a:rPr lang="en-US" altLang="zh-CN" dirty="0"/>
              <a:t>LSTM</a:t>
            </a:r>
            <a:r>
              <a:rPr lang="zh-CN" altLang="en-US" dirty="0"/>
              <a:t> </a:t>
            </a:r>
            <a:r>
              <a:rPr lang="en-US" altLang="zh-CN" dirty="0"/>
              <a:t>seq-to-seq</a:t>
            </a:r>
          </a:p>
          <a:p>
            <a:r>
              <a:rPr lang="en-US" altLang="zh-CN" dirty="0"/>
              <a:t>Regions-hierarchical: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sentence</a:t>
            </a:r>
          </a:p>
          <a:p>
            <a:r>
              <a:rPr lang="en-US" altLang="zh-CN" dirty="0"/>
              <a:t>HGRL:</a:t>
            </a:r>
            <a:r>
              <a:rPr lang="zh-CN" altLang="en-US" dirty="0"/>
              <a:t> </a:t>
            </a:r>
            <a:r>
              <a:rPr lang="en-US" altLang="zh-CN" dirty="0"/>
              <a:t>w/o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E5C90-64AD-2249-8EA2-BE52BECD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5275317"/>
            <a:ext cx="7061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</Words>
  <Application>Microsoft Macintosh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Task</vt:lpstr>
      <vt:lpstr>Motivation</vt:lpstr>
      <vt:lpstr>PowerPoint Presentation</vt:lpstr>
      <vt:lpstr>Framework</vt:lpstr>
      <vt:lpstr>Reward</vt:lpstr>
      <vt:lpstr>Reward</vt:lpstr>
      <vt:lpstr>Loss</vt:lpstr>
      <vt:lpstr>Experiments</vt:lpstr>
      <vt:lpstr>Experiments</vt:lpstr>
      <vt:lpstr>Experiments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余 天予</dc:creator>
  <cp:lastModifiedBy>余 天予</cp:lastModifiedBy>
  <cp:revision>22</cp:revision>
  <dcterms:created xsi:type="dcterms:W3CDTF">2020-06-06T11:29:07Z</dcterms:created>
  <dcterms:modified xsi:type="dcterms:W3CDTF">2020-06-06T12:48:27Z</dcterms:modified>
</cp:coreProperties>
</file>