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4D286B-CEA9-505F-DB92-91116522F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5129F80-55FD-A674-5905-96D9EFA81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BA7E48-D12C-D3BA-BD24-D623A1BF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2E4-C825-884A-B67A-FB9665A43699}" type="datetimeFigureOut">
              <a:rPr kumimoji="1" lang="zh-CN" altLang="en-US" smtClean="0"/>
              <a:t>2022/5/16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0C416-6EC3-66D6-CDCD-EB7AC22E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06CF94-5C54-51CE-1F70-CA4C5590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2C0E-9C1A-0E4E-9C00-F5BBD4E7F7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015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E207A6-858D-C51D-6847-6F1FC8C3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27A50E-C18D-A61E-20FF-439017DE2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32F3B0-FD55-1D9A-D8C1-24F5F16C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2E4-C825-884A-B67A-FB9665A43699}" type="datetimeFigureOut">
              <a:rPr kumimoji="1" lang="zh-CN" altLang="en-US" smtClean="0"/>
              <a:t>2022/5/16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601497-33A7-BC64-DEF3-048C6AA5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53B41C-3B58-9E84-FC29-DE4EBEA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2C0E-9C1A-0E4E-9C00-F5BBD4E7F7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739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F63C1FA-FF17-41BD-1682-D9A031FB5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6CCC05-43FE-F5BD-3047-8AE294CBF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FB1425-4FE1-B403-7E94-46654A934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2E4-C825-884A-B67A-FB9665A43699}" type="datetimeFigureOut">
              <a:rPr kumimoji="1" lang="zh-CN" altLang="en-US" smtClean="0"/>
              <a:t>2022/5/16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D9382C-4B43-F612-22B6-DBA47748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3A722F-9731-4F29-5CE8-64B848A9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2C0E-9C1A-0E4E-9C00-F5BBD4E7F7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338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1147F-7BD7-8DAE-EBB1-434CF9EB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885AD8-D4D3-F9E9-DDDD-6E246AC68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DB0958-F93D-ECD2-ED1C-28FE9EBD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2E4-C825-884A-B67A-FB9665A43699}" type="datetimeFigureOut">
              <a:rPr kumimoji="1" lang="zh-CN" altLang="en-US" smtClean="0"/>
              <a:t>2022/5/16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343618-E330-3C64-739E-56580096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DA7D3D-1EB1-BAA6-4A34-FE902C7B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2C0E-9C1A-0E4E-9C00-F5BBD4E7F7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534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AB5EE8-4100-D549-98B3-774B96A1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C22D3D-C72B-BDFD-FA22-68B4C82F7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AC2BD6-F2E3-DD96-F27A-75BCA09E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2E4-C825-884A-B67A-FB9665A43699}" type="datetimeFigureOut">
              <a:rPr kumimoji="1" lang="zh-CN" altLang="en-US" smtClean="0"/>
              <a:t>2022/5/16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864CB0-4BCC-E091-8EF4-A715E520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595578-CDA4-B128-C3FD-E329FD3A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2C0E-9C1A-0E4E-9C00-F5BBD4E7F7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779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4E74D7-D846-E1EF-7230-136586EF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8C7851-CB40-DFCD-D7C4-6377E41C4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2BCEF0-50C0-C2E4-74B6-827C59633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D00131-4E38-7D2F-D724-CBBD595E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2E4-C825-884A-B67A-FB9665A43699}" type="datetimeFigureOut">
              <a:rPr kumimoji="1" lang="zh-CN" altLang="en-US" smtClean="0"/>
              <a:t>2022/5/16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91CF19-8BEE-9352-50D5-720803E3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0C197E-0072-3865-659D-06E05E51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2C0E-9C1A-0E4E-9C00-F5BBD4E7F7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2555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A11FAD-CDAD-2B4C-6719-3A7A25E4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9C2FF6-5418-563F-C631-0D4FDBB9B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6681BE-9C9C-02AA-044C-724AA065A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9F8D05C-74A9-D7D5-4213-02908537B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7AB938B-3984-5BAF-2A91-EB0ED1D6C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5E8B26-7A58-2781-3464-83565433A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2E4-C825-884A-B67A-FB9665A43699}" type="datetimeFigureOut">
              <a:rPr kumimoji="1" lang="zh-CN" altLang="en-US" smtClean="0"/>
              <a:t>2022/5/16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3F4599-4C48-684B-4F34-32D052F49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72753C5-9C09-4334-8543-78C86A24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2C0E-9C1A-0E4E-9C00-F5BBD4E7F7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378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12747B-DDAA-418F-DC78-ECC34972E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898315-D6BF-41DA-580D-245D1CC3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2E4-C825-884A-B67A-FB9665A43699}" type="datetimeFigureOut">
              <a:rPr kumimoji="1" lang="zh-CN" altLang="en-US" smtClean="0"/>
              <a:t>2022/5/16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829094-1638-719A-0CA3-367892C8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BDFF06-F465-3939-602B-710EE391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2C0E-9C1A-0E4E-9C00-F5BBD4E7F7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052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5854936-04C5-E217-9A04-07D04B72E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2E4-C825-884A-B67A-FB9665A43699}" type="datetimeFigureOut">
              <a:rPr kumimoji="1" lang="zh-CN" altLang="en-US" smtClean="0"/>
              <a:t>2022/5/16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1421D4-8DFD-0A7C-E26B-56C72205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810FFF-0B81-A8C9-96F6-CB1FD4DE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2C0E-9C1A-0E4E-9C00-F5BBD4E7F7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497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3BA3C0-5A21-CF3B-42AC-D3AE3A75C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4FF815-BCC1-0B92-E9FC-A1C8E0CCD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02FF6D-7BE4-737F-E461-4EA7E03E5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0C2824-7B58-F1CF-AEB0-4E41AF3D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2E4-C825-884A-B67A-FB9665A43699}" type="datetimeFigureOut">
              <a:rPr kumimoji="1" lang="zh-CN" altLang="en-US" smtClean="0"/>
              <a:t>2022/5/16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F335F4-61FE-187E-7084-9B7131A0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49C729-A184-511D-CA29-EF00D4A3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2C0E-9C1A-0E4E-9C00-F5BBD4E7F7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634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C92477-B113-4C27-5C9A-2980947BA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CCF38A4-CA8F-8B23-D61A-020C71756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55D0F0-199D-FB51-1D09-D3B824519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504EF1-2543-FB81-8AAE-48D758B2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D2E4-C825-884A-B67A-FB9665A43699}" type="datetimeFigureOut">
              <a:rPr kumimoji="1" lang="zh-CN" altLang="en-US" smtClean="0"/>
              <a:t>2022/5/16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F8EB3F-5C71-E693-678E-8EC542E88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D887CF-B81D-8A30-3B2C-16F43A1E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2C0E-9C1A-0E4E-9C00-F5BBD4E7F7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924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479F4E9-C854-2507-C313-4F77BA17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CD7B1C-337B-DABA-B834-533219DF1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CE8177-22C6-EE79-8A2E-813926A15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8D2E4-C825-884A-B67A-FB9665A43699}" type="datetimeFigureOut">
              <a:rPr kumimoji="1" lang="zh-CN" altLang="en-US" smtClean="0"/>
              <a:t>2022/5/16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61B6A1-19F3-8770-9ABE-508C7758D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042D84-24F2-98F3-4662-DC9263387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2C0E-9C1A-0E4E-9C00-F5BBD4E7F7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556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0B6D3A6-E739-12DF-46A1-296F01977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45" y="2655420"/>
            <a:ext cx="8573310" cy="154716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EC64842-EF84-3155-F329-AB9BC4FB2C24}"/>
              </a:ext>
            </a:extLst>
          </p:cNvPr>
          <p:cNvSpPr txBox="1"/>
          <p:nvPr/>
        </p:nvSpPr>
        <p:spPr>
          <a:xfrm>
            <a:off x="5448226" y="4387174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err="1"/>
              <a:t>Arxiv</a:t>
            </a:r>
            <a:r>
              <a:rPr kumimoji="1" lang="en-US" altLang="zh-CN" b="1" dirty="0"/>
              <a:t> 2021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91048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DB151D-44A0-0823-9150-2BC202BB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Motivation</a:t>
            </a:r>
            <a:endParaRPr kumimoji="1"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3474EA-26F7-2074-D5A9-B7E543BEF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10" y="1690688"/>
            <a:ext cx="2922481" cy="42249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4491126-0AA3-169B-A42A-745744B610A1}"/>
              </a:ext>
            </a:extLst>
          </p:cNvPr>
          <p:cNvSpPr txBox="1"/>
          <p:nvPr/>
        </p:nvSpPr>
        <p:spPr>
          <a:xfrm>
            <a:off x="1908374" y="5915667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err="1"/>
              <a:t>VisTR</a:t>
            </a:r>
            <a:endParaRPr kumimoji="1" lang="zh-CN" altLang="en-US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768287-D5E5-18A7-7058-D2A35CAD1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076" y="1690688"/>
            <a:ext cx="7544035" cy="366536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13970A8-8473-5728-92DD-397A568F2C3F}"/>
              </a:ext>
            </a:extLst>
          </p:cNvPr>
          <p:cNvSpPr txBox="1"/>
          <p:nvPr/>
        </p:nvSpPr>
        <p:spPr>
          <a:xfrm>
            <a:off x="7321892" y="5915667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err="1"/>
              <a:t>SeqFormer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08926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A8681A-56D7-148E-7699-A58425E3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Experiments</a:t>
            </a:r>
            <a:endParaRPr kumimoji="1"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00A1B10-8AC5-0F87-D20B-EB48D6423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771" y="1266328"/>
            <a:ext cx="7402457" cy="54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6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Macintosh PowerPoint</Application>
  <PresentationFormat>宽屏</PresentationFormat>
  <Paragraphs>5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Motivation</vt:lpstr>
      <vt:lpstr>Experiments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丁 子涵</dc:creator>
  <cp:lastModifiedBy>丁 子涵</cp:lastModifiedBy>
  <cp:revision>2</cp:revision>
  <dcterms:created xsi:type="dcterms:W3CDTF">2022-05-16T05:51:09Z</dcterms:created>
  <dcterms:modified xsi:type="dcterms:W3CDTF">2022-05-16T05:57:48Z</dcterms:modified>
</cp:coreProperties>
</file>