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36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878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56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31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054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10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711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94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30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54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3DF9-1BCE-4974-BFCB-BABEDF688190}" type="datetimeFigureOut">
              <a:rPr lang="zh-CN" altLang="en-US" smtClean="0"/>
              <a:t>2020/3/15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D665A-8DE1-410D-8B25-77A4BC25DC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94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Sentence Specified Dynamic Video Thumbnail Generation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2865120" cy="1655762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Yitian</a:t>
            </a:r>
            <a:r>
              <a:rPr lang="en-US" altLang="zh-CN" dirty="0" smtClean="0"/>
              <a:t> Yuan∗ </a:t>
            </a:r>
          </a:p>
          <a:p>
            <a:r>
              <a:rPr lang="en-US" altLang="zh-CN" dirty="0" smtClean="0"/>
              <a:t>yyt18@mails.tsinghua.edu.cn Tsinghua-Berkeley Shenzhen Institute, Tsinghua University 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389120" y="3602038"/>
            <a:ext cx="28651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dirty="0" smtClean="0"/>
              <a:t>Lin Ma forest.linma@gmail.com Tencent AI Lab</a:t>
            </a:r>
            <a:endParaRPr lang="zh-CN" altLang="en-US" dirty="0"/>
          </a:p>
        </p:txBody>
      </p:sp>
      <p:sp>
        <p:nvSpPr>
          <p:cNvPr id="5" name="副标题 2"/>
          <p:cNvSpPr txBox="1">
            <a:spLocks/>
          </p:cNvSpPr>
          <p:nvPr/>
        </p:nvSpPr>
        <p:spPr>
          <a:xfrm>
            <a:off x="7384868" y="3602038"/>
            <a:ext cx="286512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err="1" smtClean="0"/>
              <a:t>Wenwu</a:t>
            </a:r>
            <a:r>
              <a:rPr lang="en-US" altLang="zh-CN" dirty="0" smtClean="0"/>
              <a:t> Zhu† wwzhu@tsinghua.edu.cn Department of Computer Science and Technology &amp; Tsinghua-Berkeley Shenzhen Institute, Tsinghua University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38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Video Thumbnail Generation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6642662" cy="460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以往的视频缩略图没有足够考虑到用户搜索的语句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或者只以短语，单词的形式在考虑</a:t>
            </a:r>
            <a:endParaRPr lang="en-US" altLang="zh-CN" dirty="0" smtClean="0"/>
          </a:p>
          <a:p>
            <a:r>
              <a:rPr lang="zh-CN" altLang="en-US" dirty="0" smtClean="0"/>
              <a:t>存在其他的视频时序定位工作是一对一</a:t>
            </a:r>
            <a:r>
              <a:rPr lang="en-US" altLang="zh-CN" dirty="0" smtClean="0"/>
              <a:t>(</a:t>
            </a:r>
            <a:r>
              <a:rPr lang="zh-CN" altLang="en-US" dirty="0" smtClean="0"/>
              <a:t>一个句子对一个片段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，且没有考虑到视频的全局性。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8645"/>
            <a:ext cx="5782464" cy="440325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0110" y="2349253"/>
            <a:ext cx="3894243" cy="246179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163677" y="5807631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GCN</a:t>
            </a:r>
            <a:r>
              <a:rPr lang="zh-CN" altLang="en-US" dirty="0" smtClean="0"/>
              <a:t>中边权值是特征的相似程度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653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从</a:t>
            </a:r>
            <a:r>
              <a:rPr lang="en-US" altLang="zh-CN" dirty="0" err="1"/>
              <a:t>ActivityNet</a:t>
            </a:r>
            <a:r>
              <a:rPr lang="en-US" altLang="zh-CN" dirty="0"/>
              <a:t> </a:t>
            </a:r>
            <a:r>
              <a:rPr lang="en-US" altLang="zh-CN" dirty="0" smtClean="0"/>
              <a:t>Captions</a:t>
            </a:r>
            <a:r>
              <a:rPr lang="zh-CN" altLang="en-US" dirty="0" smtClean="0"/>
              <a:t>抽了</a:t>
            </a:r>
            <a:r>
              <a:rPr lang="en-US" altLang="zh-CN" dirty="0" smtClean="0"/>
              <a:t>4000</a:t>
            </a:r>
            <a:r>
              <a:rPr lang="zh-CN" altLang="en-US" dirty="0" smtClean="0"/>
              <a:t>段视频，根据</a:t>
            </a:r>
            <a:r>
              <a:rPr lang="en-US" altLang="zh-CN" dirty="0" smtClean="0"/>
              <a:t>caption</a:t>
            </a:r>
            <a:r>
              <a:rPr lang="zh-CN" altLang="en-US" dirty="0" smtClean="0"/>
              <a:t>截断。</a:t>
            </a:r>
            <a:endParaRPr lang="en-US" altLang="zh-CN" dirty="0" smtClean="0"/>
          </a:p>
          <a:p>
            <a:r>
              <a:rPr lang="zh-CN" altLang="en-US" dirty="0" smtClean="0"/>
              <a:t>总共</a:t>
            </a:r>
            <a:r>
              <a:rPr lang="en-US" altLang="zh-CN" dirty="0" smtClean="0"/>
              <a:t>10,204</a:t>
            </a:r>
            <a:r>
              <a:rPr lang="zh-CN" altLang="en-US" dirty="0" smtClean="0"/>
              <a:t>对</a:t>
            </a:r>
            <a:endParaRPr lang="en-US" altLang="zh-CN" dirty="0" smtClean="0"/>
          </a:p>
          <a:p>
            <a:r>
              <a:rPr lang="zh-CN" altLang="en-US" dirty="0" smtClean="0"/>
              <a:t>把视频按照</a:t>
            </a:r>
            <a:r>
              <a:rPr lang="en-US" altLang="zh-CN" dirty="0" smtClean="0"/>
              <a:t>2s</a:t>
            </a:r>
            <a:r>
              <a:rPr lang="zh-CN" altLang="en-US" dirty="0" smtClean="0"/>
              <a:t>一个</a:t>
            </a:r>
            <a:r>
              <a:rPr lang="en-US" altLang="zh-CN" dirty="0" smtClean="0"/>
              <a:t>clip</a:t>
            </a:r>
            <a:r>
              <a:rPr lang="zh-CN" altLang="en-US" dirty="0" smtClean="0"/>
              <a:t>切分，让标注员选择合适的片段</a:t>
            </a:r>
            <a:r>
              <a:rPr lang="en-US" altLang="zh-CN" dirty="0" smtClean="0"/>
              <a:t>(</a:t>
            </a:r>
            <a:r>
              <a:rPr lang="zh-CN" altLang="en-US" dirty="0" smtClean="0"/>
              <a:t>不超过</a:t>
            </a:r>
            <a:r>
              <a:rPr lang="en-US" altLang="zh-CN" dirty="0" smtClean="0"/>
              <a:t>5</a:t>
            </a:r>
            <a:r>
              <a:rPr lang="zh-CN" altLang="en-US" dirty="0" smtClean="0"/>
              <a:t>段</a:t>
            </a:r>
            <a:r>
              <a:rPr lang="en-US" altLang="zh-CN" dirty="0" smtClean="0"/>
              <a:t>)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96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实验结果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58728"/>
            <a:ext cx="5514286" cy="26285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3714" y="3687299"/>
            <a:ext cx="5114286" cy="1600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730738" y="5976594"/>
            <a:ext cx="54521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G-</a:t>
            </a:r>
            <a:r>
              <a:rPr lang="zh-CN" altLang="en-US" dirty="0" smtClean="0"/>
              <a:t>去掉</a:t>
            </a:r>
            <a:r>
              <a:rPr lang="en-US" altLang="zh-CN" dirty="0" smtClean="0"/>
              <a:t>GCN</a:t>
            </a:r>
            <a:r>
              <a:rPr lang="zh-CN" altLang="en-US" dirty="0" smtClean="0"/>
              <a:t>，直接用视觉和语言混合特征送去判断。</a:t>
            </a:r>
            <a:endParaRPr lang="en-US" altLang="zh-CN" dirty="0" smtClean="0"/>
          </a:p>
          <a:p>
            <a:r>
              <a:rPr lang="en-US" altLang="zh-CN" dirty="0" smtClean="0"/>
              <a:t>P-</a:t>
            </a:r>
            <a:r>
              <a:rPr lang="zh-CN" altLang="en-US" dirty="0" smtClean="0"/>
              <a:t>，去掉时序判断，用一个分类器预测是否是缩略图</a:t>
            </a:r>
            <a:endParaRPr lang="en-US" altLang="zh-CN" dirty="0" smtClean="0"/>
          </a:p>
          <a:p>
            <a:r>
              <a:rPr lang="en-US" altLang="zh-CN" dirty="0" smtClean="0"/>
              <a:t>C-</a:t>
            </a:r>
            <a:r>
              <a:rPr lang="zh-CN" altLang="en-US" dirty="0" smtClean="0"/>
              <a:t>，每次都全部做</a:t>
            </a:r>
            <a:r>
              <a:rPr lang="en-US" altLang="zh-CN" dirty="0" err="1" smtClean="0"/>
              <a:t>softmax</a:t>
            </a:r>
            <a:r>
              <a:rPr lang="zh-CN" altLang="en-US" dirty="0" smtClean="0"/>
              <a:t>。</a:t>
            </a:r>
            <a:r>
              <a:rPr lang="en-US" altLang="zh-CN" dirty="0" smtClean="0"/>
              <a:t>(</a:t>
            </a:r>
            <a:r>
              <a:rPr lang="zh-CN" altLang="en-US" dirty="0" smtClean="0"/>
              <a:t>之前是只对当前往后做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37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可视化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45" y="2372444"/>
            <a:ext cx="10831398" cy="380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1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194</Words>
  <Application>Microsoft Office PowerPoint</Application>
  <PresentationFormat>宽屏</PresentationFormat>
  <Paragraphs>21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Sentence Specified Dynamic Video Thumbnail Generation</vt:lpstr>
      <vt:lpstr>Video Thumbnail Generation</vt:lpstr>
      <vt:lpstr>motivation</vt:lpstr>
      <vt:lpstr>方法</vt:lpstr>
      <vt:lpstr>数据集</vt:lpstr>
      <vt:lpstr>实验结果</vt:lpstr>
      <vt:lpstr>可视化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Specified Dynamic Video Thumbnail Generation</dc:title>
  <dc:creator>532656205@qq.com</dc:creator>
  <cp:lastModifiedBy>532656205@qq.com</cp:lastModifiedBy>
  <cp:revision>17</cp:revision>
  <dcterms:created xsi:type="dcterms:W3CDTF">2020-03-12T15:43:59Z</dcterms:created>
  <dcterms:modified xsi:type="dcterms:W3CDTF">2020-03-15T08:39:24Z</dcterms:modified>
</cp:coreProperties>
</file>