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2224C5-6A14-4F6C-9B6A-D5B8BC693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CA653D-E39C-4510-8F9D-B63316221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4A5971-3A8F-4B6F-A034-D95CAC6C7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7AF510-6981-4392-9342-C08C8D4B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275527-F05D-4592-9FB0-1029F86C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68D96-6575-482D-85EF-F817209A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A26717-88C1-442C-B803-E3DEE90E6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D0ECDB-9E33-4132-B2A3-9BF70232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06F7C8-0107-4A7F-94A0-3BB343DC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29511A-9B47-4504-A187-215599CA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4A3A50-B97F-4134-B8A0-C82E37D53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F6469D-4E36-4214-8FD6-D51E6CA01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910C82-A6EB-44AC-9C66-3BB580BC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5D4208-4115-4B4A-A105-5EB93FCB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A50759-7318-4526-8ABD-73D333AB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8557C6-5E8C-4C74-9026-09E8EE52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BFDBE-5ADD-4696-8882-62356EDF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A7D13B-66A6-4214-A3DA-6976D2A8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039D9-11E9-4AF4-8F15-6503C820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2D64B2-E531-4EC6-B833-A80FEF3F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74F05E-8B8C-4B24-818E-E1BF377C3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1EEB45-C64F-4A16-950A-EB724002A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503F79-895F-46C5-9F25-66030183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7904F1-CBAB-43E0-8DCA-E8A64A2C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19DF84-22C4-40A0-9154-10D5ED44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1C4C3D-3B21-4F67-A099-678017AC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8446F7-4B84-4228-8898-42FE43A3A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685B24-9562-4747-8A34-B9800951D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B2D46C-4E7C-4B2E-8345-53B6D272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74CDC4-F675-4313-B0F7-4984EDB9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13C869-A316-4BE6-84EE-11BDAEE9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4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B5B88-01A5-400F-9855-7B493789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618647-8D5A-4601-9B51-75C5D774E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DB7B10-AB55-40C7-83DE-E35A68979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42D131-105D-47B5-8BD1-5A03CCD7B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FBE9998-C550-45D5-A669-F88FD00F7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511C5AA-098A-4A78-9083-B62415D3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98BDA1E-9C73-4129-9C6F-03832A25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2C6BA7D-A6C3-4F4E-827C-CF5E979E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0D39DA-E2B5-4D86-8F31-6457A7D8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88287E2-129E-46A5-B77D-CCFE09FE9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573BF2-D2B4-4554-9509-FEEA3F24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87628C7-CE95-46C6-A056-9F394AE2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816FAEF-8DC4-47C1-B1EA-EE5C0BB9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AF7361D-84DD-458D-93AE-D7AFB236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30AD9A-042F-4A2B-B3CE-5F298993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DDE7D3-5140-42D4-A658-98E95E6D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8E1EDC-95B6-4F08-B2EF-4357979F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839A3D1-ACD2-4DE7-848A-F1B866AF0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8C4C16-B4E4-48FC-8075-F86C992B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DFDB54-E72F-4BB5-9935-D00366D4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FCD1DD-FBEE-4CDD-8258-AADDDABA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B1B73-7219-44F3-8451-ADB6E522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6D9F8D-CBB6-4E12-AC93-7322E351C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D170F1-9C7F-473F-BD6C-6F90ABA6F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B389A1-AE5B-4B39-BCBC-5B0B0323E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D0AF43-BB3E-4022-A83A-BA02B6A3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79C2E7-B08A-4858-B6DA-1F33EA68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24B26A-5405-4BC0-9A2F-AEFA2B3B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F4B6AA-8D53-4C72-AF60-DD8B8DC89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AA9AD0-8F82-4B99-9ECB-B9F6DC24E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221F-3BA1-4919-B8E1-1FD2563253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44E730-6EC8-4397-B8E0-F83E58CE6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09AC2F-F047-4A8A-97A4-2F4C13ADC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4F3E-3113-4CE7-90AF-5C0292F3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6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818332-D60F-42F1-BF55-3C582D148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10B168-4ED3-4E58-B60A-53CC39358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5406" y="4872856"/>
            <a:ext cx="2654710" cy="862781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20190917</a:t>
            </a:r>
          </a:p>
          <a:p>
            <a:r>
              <a:rPr lang="en-US" altLang="zh-CN" dirty="0"/>
              <a:t>Lejian Ren</a:t>
            </a:r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BB5CE01-2E49-4499-9313-4156E627C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999511"/>
            <a:ext cx="113538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9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8CFD1D-921C-4C01-B668-B2C108F2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44FC8B-894C-4BAE-A686-AF7984D30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Semi- supervised VOS</a:t>
            </a:r>
          </a:p>
          <a:p>
            <a:endParaRPr lang="en-US" dirty="0"/>
          </a:p>
          <a:p>
            <a:r>
              <a:rPr lang="en-US" dirty="0"/>
              <a:t>Memory Network</a:t>
            </a:r>
          </a:p>
          <a:p>
            <a:pPr lvl="1"/>
            <a:r>
              <a:rPr lang="en-US" dirty="0"/>
              <a:t>NLP</a:t>
            </a:r>
          </a:p>
          <a:p>
            <a:pPr lvl="1"/>
            <a:r>
              <a:rPr lang="en-US" dirty="0"/>
              <a:t>QA</a:t>
            </a:r>
          </a:p>
          <a:p>
            <a:pPr lvl="1"/>
            <a:endParaRPr lang="en-US" dirty="0"/>
          </a:p>
          <a:p>
            <a:r>
              <a:rPr lang="en-US" dirty="0"/>
              <a:t>Pixel wise memory</a:t>
            </a:r>
          </a:p>
          <a:p>
            <a:pPr lvl="1"/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23D89E7-6FDA-45D4-B1F0-64B8ADB85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425" y="871538"/>
            <a:ext cx="64293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9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1F65DA-E6F9-44E2-A996-DE926CE2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STMN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9BD8DC47-90A8-4C3E-8433-0D33BC7643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91" y="1573161"/>
            <a:ext cx="11971430" cy="482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C9FFE-5DB5-4AC4-8A87-8838C605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STMN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132FFF-A045-4068-A48D-871F82D52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Encoder</a:t>
            </a:r>
          </a:p>
          <a:p>
            <a:pPr lvl="1"/>
            <a:r>
              <a:rPr lang="en-US" dirty="0"/>
              <a:t>Memory encoder (3+1</a:t>
            </a:r>
            <a:r>
              <a:rPr lang="zh-CN" altLang="en-US" dirty="0"/>
              <a:t> </a:t>
            </a:r>
            <a:r>
              <a:rPr lang="en-US" altLang="zh-CN" dirty="0"/>
              <a:t>channels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Query encoder (3)</a:t>
            </a:r>
          </a:p>
          <a:p>
            <a:pPr lvl="1"/>
            <a:r>
              <a:rPr lang="en-US" dirty="0"/>
              <a:t>Feature extractor + 2 heads</a:t>
            </a:r>
          </a:p>
          <a:p>
            <a:endParaRPr lang="en-US" dirty="0"/>
          </a:p>
          <a:p>
            <a:r>
              <a:rPr lang="en-US" dirty="0"/>
              <a:t>Memory reader</a:t>
            </a:r>
          </a:p>
          <a:p>
            <a:pPr lvl="1"/>
            <a:r>
              <a:rPr lang="en-US" dirty="0"/>
              <a:t>Non</a:t>
            </a:r>
            <a:r>
              <a:rPr lang="en-US" altLang="zh-CN" dirty="0"/>
              <a:t>-</a:t>
            </a:r>
            <a:r>
              <a:rPr lang="en-US" dirty="0"/>
              <a:t>local</a:t>
            </a:r>
          </a:p>
          <a:p>
            <a:endParaRPr lang="en-US" dirty="0"/>
          </a:p>
          <a:p>
            <a:r>
              <a:rPr lang="en-US" dirty="0"/>
              <a:t>Decoder</a:t>
            </a:r>
          </a:p>
          <a:p>
            <a:pPr lvl="1"/>
            <a:r>
              <a:rPr lang="en-US" dirty="0"/>
              <a:t>Refine unit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8E3D72E-F307-4E10-AD20-509B0E0EC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425" y="4067662"/>
            <a:ext cx="3505200" cy="8096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4439EEE-15C0-4702-A30C-434670D4B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200" y="4148624"/>
            <a:ext cx="29146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04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C19C0-E0CD-45A7-B40A-2DB195E8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Training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42707A-98D1-48A2-B901-E94E664CB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Pre-training</a:t>
            </a:r>
          </a:p>
          <a:p>
            <a:pPr lvl="1"/>
            <a:r>
              <a:rPr lang="en-US" altLang="zh-CN" dirty="0"/>
              <a:t>Image </a:t>
            </a:r>
          </a:p>
          <a:p>
            <a:pPr lvl="1"/>
            <a:r>
              <a:rPr lang="en-US" altLang="zh-CN" dirty="0"/>
              <a:t>Transform (crop, rotate, </a:t>
            </a:r>
            <a:r>
              <a:rPr lang="en-US" altLang="zh-CN" dirty="0" err="1"/>
              <a:t>etc</a:t>
            </a:r>
            <a:r>
              <a:rPr lang="en-US" altLang="zh-CN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Fine-tuning</a:t>
            </a:r>
          </a:p>
          <a:p>
            <a:pPr lvl="1"/>
            <a:r>
              <a:rPr lang="en-US" dirty="0" err="1"/>
              <a:t>Youtube-vos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Multi-objects</a:t>
            </a:r>
          </a:p>
        </p:txBody>
      </p:sp>
    </p:spTree>
    <p:extLst>
      <p:ext uri="{BB962C8B-B14F-4D97-AF65-F5344CB8AC3E}">
        <p14:creationId xmlns:p14="http://schemas.microsoft.com/office/powerpoint/2010/main" val="366626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B4046-4B04-4909-9EB5-A1AFFD82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A1A87-C486-470F-99DD-036AE48F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frame</a:t>
            </a:r>
          </a:p>
          <a:p>
            <a:pPr lvl="1"/>
            <a:r>
              <a:rPr lang="en-US" dirty="0"/>
              <a:t>Previous frame</a:t>
            </a:r>
          </a:p>
          <a:p>
            <a:pPr lvl="1"/>
            <a:r>
              <a:rPr lang="en-US" dirty="0"/>
              <a:t>Every N frames (N=5)</a:t>
            </a:r>
          </a:p>
          <a:p>
            <a:pPr lvl="1"/>
            <a:endParaRPr lang="en-US" dirty="0"/>
          </a:p>
          <a:p>
            <a:r>
              <a:rPr lang="en-US" dirty="0"/>
              <a:t>Multi-objects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1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4E4824-743E-4A2D-9689-01B0F7D3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5B6F4F6-81DE-4675-8807-581E705EB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26" y="1253331"/>
            <a:ext cx="4042406" cy="435133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7674668-2CE1-47BE-A1C3-EE86FC1E7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797" y="225681"/>
            <a:ext cx="3886405" cy="422249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3E9A830-0B9D-42FC-9296-05CFCB755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797" y="4435884"/>
            <a:ext cx="5857875" cy="23145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97597F0-8D9C-4474-A640-A998B1E9D9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8928" y="2578677"/>
            <a:ext cx="4604246" cy="191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0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</Words>
  <Application>Microsoft Office PowerPoint</Application>
  <PresentationFormat>宽屏</PresentationFormat>
  <Paragraphs>39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Background</vt:lpstr>
      <vt:lpstr>STMN</vt:lpstr>
      <vt:lpstr>STMN</vt:lpstr>
      <vt:lpstr>Training</vt:lpstr>
      <vt:lpstr>Inference</vt:lpstr>
      <vt:lpstr>Experiments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 Yisu</dc:creator>
  <cp:lastModifiedBy>任乐健</cp:lastModifiedBy>
  <cp:revision>4</cp:revision>
  <dcterms:created xsi:type="dcterms:W3CDTF">2019-09-17T10:42:14Z</dcterms:created>
  <dcterms:modified xsi:type="dcterms:W3CDTF">2019-09-18T06:59:42Z</dcterms:modified>
</cp:coreProperties>
</file>