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2" r:id="rId6"/>
    <p:sldId id="260" r:id="rId7"/>
    <p:sldId id="264" r:id="rId8"/>
    <p:sldId id="261" r:id="rId9"/>
    <p:sldId id="265" r:id="rId10"/>
    <p:sldId id="257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2CC0F-B3C1-495D-AEEB-D464536CF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4235C8-DE30-4C62-87D3-E06236482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87445-2456-49A0-B66E-8AFE6C61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5E4A9A-607A-4804-8CF0-5283DE14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4283D-0750-40BC-87B3-DEC45658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95E90-1EF8-43D1-82F9-E35E83D3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00B2C-458B-4EF2-997E-87944FFE8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A36F3A-E4F3-4EBF-B106-C19C787E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3502D-EAF4-41EC-9C06-8D29F57A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2DE2A0-124F-4AC9-930D-EC83BC00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55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29A48-ECDF-4914-A66B-8703371C9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3158B8-B17C-43EF-B678-8476EDE8C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5323A2-F164-422E-BAFF-3DECBF87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6FFB9-45A5-4A0E-88B6-CE2C05CA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BDBBD3-5F00-4F15-97B3-314406B2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0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42576A-B1E5-42A0-8C76-F51B1D25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5C0031-611C-4604-9BD1-73E5BA5D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233873-BCAB-4DDD-B4E2-04027C6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5BBD1D-E085-4898-B746-08CBD39A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737883-8953-4857-A77D-9D719B91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033CD-3FBB-4071-9DEA-9646F0CB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B90A10-E00F-4819-B335-92B10343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72520-C158-4694-A521-54A8F412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CECCF1-99FF-4092-9D15-697C8965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5F250-067D-479E-AAD6-05C73D14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9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C1B94-D671-44E1-B1AD-DDD7B98A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25B078-25F7-43F5-87F0-35CBF2369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E3E99F-89FB-4F99-B1D2-B5ACCDCE9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D7FDA-AE26-4BFE-9993-8496E211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7737A2-7B3E-4CE5-A21E-BDE5CB5A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3E3F72-F6B7-4328-981E-4509159A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9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CF64F-E703-47D0-94CF-392C0F7D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AB4647-4656-435A-9FE0-FFA023B0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06C428-1033-4094-A9F3-0900161D6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D20E1B-DD44-4A24-AE4D-12F0C7B91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9E3855-7CB5-4D1C-A7E0-F92423166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654125-A5F1-4F82-9C43-DE08066A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8A02C5-187C-4949-86C7-653A101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7CA068-0C99-4421-82A8-AC1C11F8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9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5A71D4-31AE-4659-9CB8-D80719C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28DFDF-3F61-4051-A677-71E9BDC4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794666-76B3-44C1-84B3-B64CDD27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BFDCEC-73C4-46E8-BF70-4AD5A397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7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BAB29C-07BE-4EA1-89F5-ECB0B6E8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88BABD-58A2-49C5-9CB3-55FDAD5E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FAD841-82E1-471C-992A-E6C98EA1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3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26B4-1D9E-4A24-8E12-DC1B0AA7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1A61A-EBC0-4585-A4BA-B85889DF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EF7928-3C44-43CB-B369-3C5D5D49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4D5E1D-D6F2-4367-8417-B51A63C4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48A233-AA32-4EC4-9CC2-BD7876C7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0322A5-3951-4C5B-85BC-6331E5D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5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B24FB4-52CC-443B-AF50-79E799B0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76E73A-D874-4789-86C6-038E6066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F4110F-A48B-42F5-AD66-0778C8051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9AF40D-75F2-4A62-81A5-45B31316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AD8E67-5E12-49F8-80B3-E60CC89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F204C1-6F2F-4359-AB9E-DF78B368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3FB3AC-47A3-4160-9FA9-DBF9DDEA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96A71-2CEF-4655-85C8-954379134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8E0A0B-DE6F-41E7-A2E2-4F10DEA7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EF7FB-FD45-49A0-BADA-93F6599F134D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F6B0A6-F21A-4955-995C-8B75189B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C4385-65D8-436E-9E81-8AD26D6ED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84D7-BC30-41BD-8F3E-3D3D888C0E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2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A5E2A-8F37-4C55-BBBD-F379F3420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BAC170-36BD-444A-A236-43BE0DFA22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9EBD0E-19D5-4FE9-8F02-020B993AB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2445935"/>
            <a:ext cx="9007621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46F20-7EAA-4C11-B131-6365207C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9AFE3C1-0010-4731-BCCB-955D5575C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327" y="1828800"/>
            <a:ext cx="11039345" cy="41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6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6CB1D-E9E8-40AF-A8ED-A172121A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340364-0A5C-4759-A47F-B5549A26F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01" y="693018"/>
            <a:ext cx="4728454" cy="5799857"/>
          </a:xfrm>
        </p:spPr>
      </p:pic>
    </p:spTree>
    <p:extLst>
      <p:ext uri="{BB962C8B-B14F-4D97-AF65-F5344CB8AC3E}">
        <p14:creationId xmlns:p14="http://schemas.microsoft.com/office/powerpoint/2010/main" val="173411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FA84E-B898-4048-8C7D-137051C9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C37A4C-A89E-431E-8CB1-A97C28B9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Specifically, STEP consists of two components:</a:t>
            </a:r>
          </a:p>
          <a:p>
            <a:pPr lvl="1"/>
            <a:r>
              <a:rPr lang="en-US" altLang="zh-CN" b="1" dirty="0"/>
              <a:t>spatial refinement </a:t>
            </a:r>
            <a:r>
              <a:rPr lang="en-US" altLang="zh-CN" dirty="0"/>
              <a:t>and </a:t>
            </a:r>
            <a:r>
              <a:rPr lang="en-US" altLang="zh-CN" b="1" dirty="0"/>
              <a:t>temporal extension</a:t>
            </a:r>
          </a:p>
          <a:p>
            <a:r>
              <a:rPr lang="en-US" altLang="zh-CN" dirty="0"/>
              <a:t>This is motivated by the fact that the regression outputs can better </a:t>
            </a:r>
            <a:r>
              <a:rPr lang="en-US" altLang="zh-CN" dirty="0">
                <a:solidFill>
                  <a:srgbClr val="FF0000"/>
                </a:solidFill>
              </a:rPr>
              <a:t>follow actors and adapt to action tubes </a:t>
            </a:r>
            <a:r>
              <a:rPr lang="en-US" altLang="zh-CN" dirty="0"/>
              <a:t>than the input proposals.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691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7165F-8A87-4211-94A0-68EB7878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42C78EB-8B94-491F-B153-43DDCB0A6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" y="372842"/>
            <a:ext cx="7195392" cy="6112316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2995DE-B7A7-43E5-BD75-436C742B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76" y="1408923"/>
            <a:ext cx="4492336" cy="45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7A3C111-1396-47B9-BCA9-A3AE918D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15" y="3771318"/>
            <a:ext cx="5060118" cy="28577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088B95C-BB28-41DA-908F-A716E5AD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847362-77C1-4A25-BD70-4C4B4E34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Detection at clip level. First clip, then link them to build action tubes across a whole video.</a:t>
            </a:r>
          </a:p>
          <a:p>
            <a:r>
              <a:rPr lang="en-US" altLang="zh-CN" dirty="0"/>
              <a:t>Our target is to tackle the action detection problem through a few </a:t>
            </a:r>
            <a:r>
              <a:rPr lang="en-US" altLang="zh-CN" b="1" dirty="0"/>
              <a:t>progressive steps</a:t>
            </a:r>
            <a:r>
              <a:rPr lang="en-US" altLang="zh-CN" dirty="0"/>
              <a:t>, rather than directly detecting actions all at one run.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0AB643-467D-4973-96B0-E44AF182D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8" y="3907510"/>
            <a:ext cx="6062236" cy="25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619B2-EE39-42DE-B364-568CE3FF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Refinement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FAEB9-4377-4800-A51C-67DECF99A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At each step s:</a:t>
            </a:r>
          </a:p>
          <a:p>
            <a:pPr lvl="1"/>
            <a:r>
              <a:rPr lang="en-US" altLang="zh-CN" dirty="0"/>
              <a:t>action classification(demands context features in both space and time)</a:t>
            </a:r>
          </a:p>
          <a:p>
            <a:pPr lvl="1"/>
            <a:r>
              <a:rPr lang="en-US" altLang="zh-CN" dirty="0"/>
              <a:t>localization regression(needs more precise spatial cues at frame level)</a:t>
            </a:r>
          </a:p>
          <a:p>
            <a:r>
              <a:rPr lang="en-US" altLang="zh-CN" dirty="0"/>
              <a:t>Two-branch architecture</a:t>
            </a:r>
          </a:p>
          <a:p>
            <a:pPr lvl="1"/>
            <a:r>
              <a:rPr lang="en-US" altLang="zh-CN" dirty="0"/>
              <a:t>global branch</a:t>
            </a:r>
          </a:p>
          <a:p>
            <a:pPr lvl="1"/>
            <a:r>
              <a:rPr lang="en-US" altLang="zh-CN" dirty="0"/>
              <a:t>local branch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47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775C7-3472-494F-A025-526F0B83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Refinement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002271-3BCA-4E77-90EA-93C46745B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5" y="1690688"/>
            <a:ext cx="11157058" cy="4298012"/>
          </a:xfrm>
        </p:spPr>
      </p:pic>
    </p:spTree>
    <p:extLst>
      <p:ext uri="{BB962C8B-B14F-4D97-AF65-F5344CB8AC3E}">
        <p14:creationId xmlns:p14="http://schemas.microsoft.com/office/powerpoint/2010/main" val="269348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3DF1C-EC5D-4C98-A768-CF61C34A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 Refinement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4138737-76C4-473B-A0FA-331C15396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1982"/>
            <a:ext cx="6166471" cy="2518439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42922-AFB3-403A-96D3-4ECCD257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296" y="1855308"/>
            <a:ext cx="4999253" cy="34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5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04752-B2FD-4D78-98D2-C0E415CB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Extension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4D0059-90A5-4064-B8C5-2D166966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Motivation: the </a:t>
            </a:r>
            <a:r>
              <a:rPr lang="en-US" altLang="zh-CN" dirty="0">
                <a:solidFill>
                  <a:srgbClr val="FF0000"/>
                </a:solidFill>
              </a:rPr>
              <a:t>spatial displacement problem </a:t>
            </a:r>
            <a:r>
              <a:rPr lang="en-US" altLang="zh-CN" dirty="0"/>
              <a:t>becomes even more severe for longer sequences</a:t>
            </a:r>
          </a:p>
          <a:p>
            <a:r>
              <a:rPr lang="en-US" altLang="zh-CN" dirty="0"/>
              <a:t>extend the </a:t>
            </a:r>
            <a:r>
              <a:rPr lang="en-US" altLang="zh-CN" dirty="0" err="1"/>
              <a:t>tubelet</a:t>
            </a:r>
            <a:r>
              <a:rPr lang="en-US" altLang="zh-CN" dirty="0"/>
              <a:t> proposals to the </a:t>
            </a:r>
            <a:r>
              <a:rPr lang="en-US" altLang="zh-CN" b="1" dirty="0"/>
              <a:t>two adjacent clips </a:t>
            </a:r>
            <a:r>
              <a:rPr lang="en-US" altLang="zh-CN" dirty="0"/>
              <a:t>at a time.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0E26AA-F732-4F3E-8EEF-9A8010B0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20" y="3802225"/>
            <a:ext cx="5420665" cy="10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7EA6D-F030-44A3-A9AC-6D5C018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 Extension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68D1C4-077A-4C9E-BF2A-1DF1603DE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669"/>
            <a:ext cx="5303212" cy="290987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4F3780-521E-4B78-8DE8-BA748808A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20" y="868216"/>
            <a:ext cx="4724809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158</Words>
  <Application>Microsoft Office PowerPoint</Application>
  <PresentationFormat>宽屏</PresentationFormat>
  <Paragraphs>23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Motivation</vt:lpstr>
      <vt:lpstr>PowerPoint 演示文稿</vt:lpstr>
      <vt:lpstr>Framework Overview</vt:lpstr>
      <vt:lpstr>Spatial Refinement</vt:lpstr>
      <vt:lpstr>Spatial Refinement</vt:lpstr>
      <vt:lpstr>Spatial Refinement</vt:lpstr>
      <vt:lpstr>Temporal Extension</vt:lpstr>
      <vt:lpstr>Temporal Extension</vt:lpstr>
      <vt:lpstr>Experiment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乔艺璇</dc:creator>
  <cp:lastModifiedBy>乔艺璇</cp:lastModifiedBy>
  <cp:revision>9</cp:revision>
  <dcterms:created xsi:type="dcterms:W3CDTF">2020-01-04T16:45:48Z</dcterms:created>
  <dcterms:modified xsi:type="dcterms:W3CDTF">2020-01-05T05:53:21Z</dcterms:modified>
</cp:coreProperties>
</file>