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6"/>
    <p:restoredTop sz="94684"/>
  </p:normalViewPr>
  <p:slideViewPr>
    <p:cSldViewPr snapToGrid="0" snapToObjects="1">
      <p:cViewPr>
        <p:scale>
          <a:sx n="110" d="100"/>
          <a:sy n="110" d="100"/>
        </p:scale>
        <p:origin x="5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0DF568-9895-4B40-8AC0-4E5501C9A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247424-0E09-B147-A3C0-21A96E779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B8B20A-5D58-8049-8063-173C1C1F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3E56F3-3F33-8C4E-9512-492A7107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34E65B-F5CC-1A44-88C5-FAAA84DF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5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DB634-6B94-CD47-94BC-B1996676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D893EF-8C27-1A44-B93F-3EF56E059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5A87E5-B2E4-A04F-B564-3BAC3085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5D22B7-54FB-8E4D-BA47-D61B5980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D18ED1-A78C-DE4E-AABA-8012D1DA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823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FB512C-8D5A-2646-8936-BD52DCABB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51DA07-C23C-3940-B18A-F2A791619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17A8AE-6EB7-C643-96CE-9054C64F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B668BC-349D-6F44-9F8A-1C0F2ECD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811693-0DF5-F147-9282-B6F17BE4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144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F1600-E36D-BA42-8306-A0DD992F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2FED9E-9B23-0946-AF11-853E340A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410C7E-7C21-3544-A287-88A0CE8DB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B171CE-1FBB-6949-B847-79165156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A50A6B-F138-FE49-9015-A84049B0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681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ABFAE-781F-674C-968D-5E291683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68457-9D19-5D49-A3A2-55FF6FC99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497DD4-3A50-6845-BFBC-C4DF13F6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E30B22-9420-AC41-B6AB-3AD2E953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D4C95B-3E58-5F43-8F09-33294694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936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12F71-8B0B-7D41-B2FF-49C27796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84BF8D-2EB0-F64A-97FB-F7B474C89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E788CF-3619-154E-9218-701347B28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06CD04-8CC4-3942-B5F7-9C0A0189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5F6710-C6A2-EC4F-9D9B-565C2F56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9D02DC-9AF8-F24D-936D-4AA54BFF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758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D29CF-7676-274C-AE48-3EDEF151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4C1A21-2038-2744-A7B1-E7EF32263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D098F0-3486-FB4F-A590-330BA49F8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9F7D4D-3291-F344-AA9F-268DEE007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5AC3B3-FC88-8D4A-A3F5-06A510AF7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8488BB-8272-D243-985C-03B6BA0D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C4E13C-BC03-7446-BB44-A86162A8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34E7742-ADBC-BA4C-8822-282824AA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228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3221D7-9DEB-4443-8E54-27619E7B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D4780-B1A2-2149-9179-BAC907A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D59903-6FBA-9A42-89A8-66FD0754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F47B31-0A9F-9F43-9392-7CC52B70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221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FB30EA-4E23-B14F-ACC3-D8C7BBDD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0C9D9F-FAB2-8048-BB02-8145718F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9DE458-3C10-454A-88A5-8A84B905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66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CFBD9-37D8-6745-93B2-5478DE9D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53930E-664E-7B43-9A3D-731C1876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6BB555-9D21-3C4D-AC25-84962ED12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4A003-BA70-8149-89C0-AF4DA2B2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A58C1A-C270-5F43-B667-0D902D04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85751F-7F20-E645-98A8-D9A1C9FF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87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59ECB-7168-2341-93EB-C65DABB6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F5DD0C-CC25-2C40-ACA1-2EF511286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6B90A3-3BC5-684C-BA63-47542A7FC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28375C-0049-0245-B05B-E9063661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AFA621-33A8-A345-B4F7-C4CCFC28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1B338-1F38-564E-81AB-E408F39D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302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0BEF195-F4FF-8B48-9823-243EDFBB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F4C4B1-1582-E94C-9833-E5030B6A2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14927B-50C0-1B4F-95CB-804F1C673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B50D-DC99-BC4E-9AE4-E3D8B778173D}" type="datetimeFigureOut">
              <a:rPr kumimoji="1" lang="zh-CN" altLang="en-US" smtClean="0"/>
              <a:t>2020/7/4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F4C21-8909-084E-A53E-932688B22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033C6-3877-FD4A-BEEE-C8EE90BF0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962B-130A-0943-B7C3-995B3C2484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89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4D0E6-37ED-7F45-BC3E-52028E7C0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E23E02-8FA5-D84A-9F2D-A9FEB8830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156414-5A70-F64D-BB28-B9B97966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524094"/>
            <a:ext cx="9318171" cy="34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897A1-5D55-2B47-AB0B-50D7CA1D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A873CB-C5FC-AA46-B027-744E5D17F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Existing modular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networks </a:t>
            </a:r>
          </a:p>
          <a:p>
            <a:pPr lvl="1"/>
            <a:r>
              <a:rPr kumimoji="1" lang="en-US" altLang="zh-CN" dirty="0"/>
              <a:t>first analyze the question and then predict a sequence of pre-defined modules that chain together to predict the answer.</a:t>
            </a:r>
          </a:p>
          <a:p>
            <a:pPr lvl="1"/>
            <a:r>
              <a:rPr lang="en-US" altLang="zh-CN" dirty="0"/>
              <a:t>need expert layout</a:t>
            </a:r>
            <a:r>
              <a:rPr lang="zh-CN" altLang="en-US" dirty="0"/>
              <a:t> </a:t>
            </a:r>
            <a:r>
              <a:rPr lang="en-US" altLang="zh-CN" dirty="0"/>
              <a:t>supervision for training</a:t>
            </a:r>
          </a:p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</a:p>
          <a:p>
            <a:pPr lvl="1"/>
            <a:r>
              <a:rPr lang="en-US" altLang="zh-CN" dirty="0"/>
              <a:t>trained without layout supervision</a:t>
            </a:r>
          </a:p>
          <a:p>
            <a:pPr lvl="1"/>
            <a:r>
              <a:rPr lang="en-US" altLang="zh-CN" dirty="0"/>
              <a:t>replaces the layout graph with a stack-based</a:t>
            </a:r>
            <a:r>
              <a:rPr lang="zh-CN" altLang="en-US" dirty="0"/>
              <a:t> </a:t>
            </a:r>
            <a:r>
              <a:rPr lang="en-US" altLang="zh-CN" dirty="0"/>
              <a:t>data structure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821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067D35-7211-024E-AA97-D176BE89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AC8806-210E-514F-A5D9-8679F750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62E988-54E9-EB42-95E7-869D361A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0494124" cy="45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9BC8F-EAB8-8343-A158-60BFD16A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Network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Architecture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7DCF5C-9BD8-5943-BC92-D902F2D8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1BF72D-DF87-8D46-9461-583E226D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93" y="625033"/>
            <a:ext cx="10473026" cy="58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5344F-B0A4-5E4E-98D0-277E0737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Controller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AE3694-6E4B-D243-84C9-8FD8F3599E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Input</a:t>
                </a:r>
                <a:r>
                  <a:rPr kumimoji="1" lang="zh-CN" altLang="en-US" dirty="0"/>
                  <a:t>：</a:t>
                </a:r>
                <a14:m>
                  <m:oMath xmlns:m="http://schemas.openxmlformats.org/officeDocument/2006/math"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Hidden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</a:t>
                </a:r>
                <a:r>
                  <a:rPr kumimoji="1" lang="zh-CN" altLang="en-US" dirty="0"/>
                  <a:t>：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𝐵𝑖𝐿𝑆𝑇𝑀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kumimoji="1" lang="en-US" altLang="zh-CN" b="0" dirty="0"/>
              </a:p>
              <a:p>
                <a:r>
                  <a:rPr kumimoji="1" lang="en-US" altLang="zh-CN" dirty="0"/>
                  <a:t>Output: textual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dirty="0"/>
                  <a:t>, module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zh-CN" b="0" dirty="0"/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zh-CN" b="0" dirty="0"/>
              </a:p>
              <a:p>
                <a:r>
                  <a:rPr kumimoji="1" lang="en-US" altLang="zh-CN" b="0" dirty="0"/>
                  <a:t>Module weights: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𝑀𝐿𝑃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b="0" dirty="0"/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⨀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r>
                  <a:rPr kumimoji="1" lang="en-US" altLang="zh-CN" dirty="0"/>
                  <a:t>Textual parameter: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AE3694-6E4B-D243-84C9-8FD8F3599E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9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7B61B5-6AA9-0A45-B99C-1CF6DA7D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Neural modules with a memory stack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A50092-F244-0445-A087-C72BF9FAF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Differentiable memory stack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0" dirty="0"/>
                  <a:t>Memory array: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Stack-top pointer: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(L-D one-hot vector)</a:t>
                </a:r>
              </a:p>
              <a:p>
                <a:pPr lvl="1"/>
                <a:r>
                  <a:rPr lang="en-US" altLang="zh-CN" dirty="0"/>
                  <a:t>Push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zh-CN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𝑐𝑜𝑛𝑣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0, 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Top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𝑐𝑜𝑛𝑣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0,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 lvl="2"/>
                <a:endParaRPr lang="en-US" altLang="zh-CN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A50092-F244-0445-A087-C72BF9FAF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92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F4248-6FAA-8A4C-BC39-389F2A16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65" y="384136"/>
            <a:ext cx="10515600" cy="1325563"/>
          </a:xfrm>
        </p:spPr>
        <p:txBody>
          <a:bodyPr/>
          <a:lstStyle/>
          <a:p>
            <a:r>
              <a:rPr lang="en-US" altLang="zh-CN" dirty="0"/>
              <a:t>Neural modules with a memory stack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D49AC5-D8CB-A74C-91A6-F194462D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48" y="1721961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Soft program execution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Final Predict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E1C9C4-734E-0146-B81B-168187961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75"/>
          <a:stretch/>
        </p:blipFill>
        <p:spPr>
          <a:xfrm>
            <a:off x="316615" y="2569579"/>
            <a:ext cx="5080000" cy="4913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C35C12-6C45-B34E-AE3E-5577CF22A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93"/>
          <a:stretch/>
        </p:blipFill>
        <p:spPr>
          <a:xfrm>
            <a:off x="446348" y="3140727"/>
            <a:ext cx="3479800" cy="4726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6A5A6D2-7C3B-1749-AE05-DA6EC03AA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98"/>
          <a:stretch/>
        </p:blipFill>
        <p:spPr>
          <a:xfrm>
            <a:off x="446348" y="3693148"/>
            <a:ext cx="4610100" cy="496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126D0C-F976-134E-B6C2-38ED89169C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204"/>
          <a:stretch/>
        </p:blipFill>
        <p:spPr>
          <a:xfrm>
            <a:off x="316615" y="5138597"/>
            <a:ext cx="9105900" cy="4172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D88E1D-08D5-D74C-B623-15A376955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348" y="1721961"/>
            <a:ext cx="4753570" cy="18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474E3E-4A7F-6F41-BB94-DC9BCE0F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Visulization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253748-5DF8-5349-B28F-C96DDC472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AA76C3-C9C7-D649-99C4-66EABCF4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35" y="247774"/>
            <a:ext cx="6435522" cy="64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8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31760-7988-8F46-9A0B-0C1592DD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4F119D-6F31-2E42-8F25-6CDD15E0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5874B4-92C3-A94D-8C97-266C1F7F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91" y="533614"/>
            <a:ext cx="6900520" cy="23141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AC0B9B-ADE3-2E4C-8FED-2C65992DF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109" y="3016251"/>
            <a:ext cx="6018835" cy="29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3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184</Words>
  <Application>Microsoft Macintosh PowerPoint</Application>
  <PresentationFormat>宽屏</PresentationFormat>
  <Paragraphs>35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Background</vt:lpstr>
      <vt:lpstr>PowerPoint 演示文稿</vt:lpstr>
      <vt:lpstr>Network Architecture</vt:lpstr>
      <vt:lpstr>Module Layout Controller</vt:lpstr>
      <vt:lpstr>Neural modules with a memory stack</vt:lpstr>
      <vt:lpstr>Neural modules with a memory stack</vt:lpstr>
      <vt:lpstr>Visulization</vt:lpstr>
      <vt:lpstr>Experiment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黄少飞</dc:creator>
  <cp:lastModifiedBy>黄少飞</cp:lastModifiedBy>
  <cp:revision>9</cp:revision>
  <dcterms:created xsi:type="dcterms:W3CDTF">2020-07-04T03:26:48Z</dcterms:created>
  <dcterms:modified xsi:type="dcterms:W3CDTF">2020-07-04T12:21:50Z</dcterms:modified>
</cp:coreProperties>
</file>