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475" y="2099945"/>
            <a:ext cx="6363970" cy="2224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" y="-29845"/>
            <a:ext cx="10515600" cy="1325563"/>
          </a:xfrm>
        </p:spPr>
        <p:txBody>
          <a:bodyPr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Motivation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65" y="1214755"/>
            <a:ext cx="5400675" cy="4711700"/>
          </a:xfrm>
        </p:spPr>
        <p:txBody>
          <a:bodyPr/>
          <a:p>
            <a:r>
              <a:rPr lang="en-US" altLang="en-US" sz="2400">
                <a:solidFill>
                  <a:schemeClr val="tx1"/>
                </a:solidFill>
              </a:rPr>
              <a:t>描述两张图的不同很有用，我们要研究它</a:t>
            </a:r>
            <a:endParaRPr lang="en-US" altLang="en-US" sz="2400">
              <a:solidFill>
                <a:schemeClr val="tx1"/>
              </a:solidFill>
            </a:endParaRPr>
          </a:p>
          <a:p>
            <a:r>
              <a:rPr lang="en-US" altLang="en-US" sz="2400">
                <a:solidFill>
                  <a:schemeClr val="tx1"/>
                </a:solidFill>
              </a:rPr>
              <a:t>现有的方法和库没有考虑仅仅是视角、光照变化的这种情况（干扰情况）</a:t>
            </a:r>
            <a:endParaRPr lang="en-US" altLang="en-US" sz="2400">
              <a:solidFill>
                <a:schemeClr val="tx1"/>
              </a:solidFill>
            </a:endParaRPr>
          </a:p>
          <a:p>
            <a:r>
              <a:rPr lang="en-US" altLang="en-US" sz="2400">
                <a:solidFill>
                  <a:schemeClr val="tx1"/>
                </a:solidFill>
              </a:rPr>
              <a:t>我们提了一个带视角、光照变化的库</a:t>
            </a:r>
            <a:endParaRPr lang="en-US" altLang="en-US" sz="2400">
              <a:solidFill>
                <a:schemeClr val="tx1"/>
              </a:solidFill>
            </a:endParaRPr>
          </a:p>
          <a:p>
            <a:r>
              <a:rPr lang="en-US" altLang="en-US" sz="2400">
                <a:solidFill>
                  <a:schemeClr val="tx1"/>
                </a:solidFill>
              </a:rPr>
              <a:t>我们提了一个新方法（Dual Attention）来解决这个问题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0095" y="474980"/>
            <a:ext cx="6311265" cy="590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 t="1645" b="22841"/>
          <a:stretch>
            <a:fillRect/>
          </a:stretch>
        </p:blipFill>
        <p:spPr>
          <a:xfrm>
            <a:off x="204470" y="223520"/>
            <a:ext cx="11570970" cy="2902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2067"/>
          <a:stretch>
            <a:fillRect/>
          </a:stretch>
        </p:blipFill>
        <p:spPr>
          <a:xfrm>
            <a:off x="22225" y="3633470"/>
            <a:ext cx="4237990" cy="2399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45" y="5672455"/>
            <a:ext cx="3001645" cy="511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355" y="3691255"/>
            <a:ext cx="4039235" cy="1743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r="2779"/>
          <a:stretch>
            <a:fillRect/>
          </a:stretch>
        </p:blipFill>
        <p:spPr>
          <a:xfrm>
            <a:off x="8256270" y="3633470"/>
            <a:ext cx="3888105" cy="1935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945" y="6227445"/>
            <a:ext cx="2131060" cy="252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154940"/>
            <a:ext cx="7421880" cy="949960"/>
          </a:xfrm>
        </p:spPr>
        <p:txBody>
          <a:bodyPr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库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7590" y="317500"/>
            <a:ext cx="7577455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" y="50800"/>
            <a:ext cx="1455420" cy="887730"/>
          </a:xfrm>
        </p:spPr>
        <p:txBody>
          <a:bodyPr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实验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010" y="565785"/>
            <a:ext cx="9938385" cy="2781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3573780"/>
            <a:ext cx="10221595" cy="2912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5" y="50800"/>
            <a:ext cx="1455420" cy="887730"/>
          </a:xfrm>
        </p:spPr>
        <p:txBody>
          <a:bodyPr/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实验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125" y="128270"/>
            <a:ext cx="4703445" cy="6601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0" y="2084705"/>
            <a:ext cx="5205095" cy="2177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Presentation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Arial Black</vt:lpstr>
      <vt:lpstr>宋体</vt:lpstr>
      <vt:lpstr>文泉驿微米黑</vt:lpstr>
      <vt:lpstr>微软雅黑</vt:lpstr>
      <vt:lpstr>Arial Unicode MS</vt:lpstr>
      <vt:lpstr>Office 主题​​</vt:lpstr>
      <vt:lpstr>PowerPoint 演示文稿</vt:lpstr>
      <vt:lpstr>Motivation</vt:lpstr>
      <vt:lpstr>PowerPoint 演示文稿</vt:lpstr>
      <vt:lpstr>库</vt:lpstr>
      <vt:lpstr>实验</vt:lpstr>
      <vt:lpstr>实验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jwt</dc:creator>
  <cp:lastModifiedBy>海底两万名</cp:lastModifiedBy>
  <cp:revision>22</cp:revision>
  <dcterms:created xsi:type="dcterms:W3CDTF">2019-12-12T07:36:30Z</dcterms:created>
  <dcterms:modified xsi:type="dcterms:W3CDTF">2019-12-12T07:36:30Z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1033-11.1.0.8865</vt:lpwstr>
  </property>
</Properties>
</file>